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3.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4.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5.xml" ContentType="application/vnd.openxmlformats-officedocument.theme+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6.xml" ContentType="application/vnd.openxmlformats-officedocument.theme+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69" r:id="rId2"/>
    <p:sldMasterId id="2147483692" r:id="rId3"/>
    <p:sldMasterId id="2147483707" r:id="rId4"/>
    <p:sldMasterId id="2147483730" r:id="rId5"/>
    <p:sldMasterId id="2147483749" r:id="rId6"/>
    <p:sldMasterId id="2147483754" r:id="rId7"/>
  </p:sldMasterIdLst>
  <p:notesMasterIdLst>
    <p:notesMasterId r:id="rId24"/>
  </p:notesMasterIdLst>
  <p:sldIdLst>
    <p:sldId id="2147476234" r:id="rId8"/>
    <p:sldId id="2147475732" r:id="rId9"/>
    <p:sldId id="2147476207" r:id="rId10"/>
    <p:sldId id="2147475997" r:id="rId11"/>
    <p:sldId id="2147475707" r:id="rId12"/>
    <p:sldId id="2147475719" r:id="rId13"/>
    <p:sldId id="2147475504" r:id="rId14"/>
    <p:sldId id="2147475598" r:id="rId15"/>
    <p:sldId id="2147475786" r:id="rId16"/>
    <p:sldId id="2147475787" r:id="rId17"/>
    <p:sldId id="2147475733" r:id="rId18"/>
    <p:sldId id="261" r:id="rId19"/>
    <p:sldId id="2147476235" r:id="rId20"/>
    <p:sldId id="2147475503" r:id="rId21"/>
    <p:sldId id="2147475499" r:id="rId22"/>
    <p:sldId id="2147475514"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C8B7E7E-0E2F-4B2E-8439-E1E4FB99E08E}" v="31" dt="2025-07-12T21:58:02.17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6" autoAdjust="0"/>
    <p:restoredTop sz="94660"/>
  </p:normalViewPr>
  <p:slideViewPr>
    <p:cSldViewPr snapToGrid="0">
      <p:cViewPr varScale="1">
        <p:scale>
          <a:sx n="59" d="100"/>
          <a:sy n="59" d="100"/>
        </p:scale>
        <p:origin x="945" y="4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viewProps" Target="viewProps.xml"/><Relationship Id="rId3" Type="http://schemas.openxmlformats.org/officeDocument/2006/relationships/slideMaster" Target="slideMasters/slideMaster3.xml"/><Relationship Id="rId21" Type="http://schemas.openxmlformats.org/officeDocument/2006/relationships/slide" Target="slides/slide14.xml"/><Relationship Id="rId7" Type="http://schemas.openxmlformats.org/officeDocument/2006/relationships/slideMaster" Target="slideMasters/slideMaster7.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9.xml"/><Relationship Id="rId20" Type="http://schemas.openxmlformats.org/officeDocument/2006/relationships/slide" Target="slides/slide13.xml"/><Relationship Id="rId29"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4.xml"/><Relationship Id="rId24" Type="http://schemas.openxmlformats.org/officeDocument/2006/relationships/notesMaster" Target="notesMasters/notesMaster1.xml"/><Relationship Id="rId5" Type="http://schemas.openxmlformats.org/officeDocument/2006/relationships/slideMaster" Target="slideMasters/slideMaster5.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tableStyles" Target="tableStyles.xml"/><Relationship Id="rId10" Type="http://schemas.openxmlformats.org/officeDocument/2006/relationships/slide" Target="slides/slide3.xml"/><Relationship Id="rId19" Type="http://schemas.openxmlformats.org/officeDocument/2006/relationships/slide" Target="slides/slide12.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theme" Target="theme/theme1.xml"/><Relationship Id="rId3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ooja Pura" userId="44c3acd5-3dd8-4797-b9e4-f74da80b5174" providerId="ADAL" clId="{6C8B7E7E-0E2F-4B2E-8439-E1E4FB99E08E}"/>
    <pc:docChg chg="addSld delSld modSld">
      <pc:chgData name="Pooja Pura" userId="44c3acd5-3dd8-4797-b9e4-f74da80b5174" providerId="ADAL" clId="{6C8B7E7E-0E2F-4B2E-8439-E1E4FB99E08E}" dt="2025-07-12T21:58:02.173" v="31"/>
      <pc:docMkLst>
        <pc:docMk/>
      </pc:docMkLst>
      <pc:sldChg chg="add del">
        <pc:chgData name="Pooja Pura" userId="44c3acd5-3dd8-4797-b9e4-f74da80b5174" providerId="ADAL" clId="{6C8B7E7E-0E2F-4B2E-8439-E1E4FB99E08E}" dt="2025-07-12T21:53:55.544" v="11"/>
        <pc:sldMkLst>
          <pc:docMk/>
          <pc:sldMk cId="2373469540" sldId="261"/>
        </pc:sldMkLst>
      </pc:sldChg>
      <pc:sldChg chg="add del">
        <pc:chgData name="Pooja Pura" userId="44c3acd5-3dd8-4797-b9e4-f74da80b5174" providerId="ADAL" clId="{6C8B7E7E-0E2F-4B2E-8439-E1E4FB99E08E}" dt="2025-07-12T21:54:41.512" v="17"/>
        <pc:sldMkLst>
          <pc:docMk/>
          <pc:sldMk cId="2479719941" sldId="2147475499"/>
        </pc:sldMkLst>
      </pc:sldChg>
      <pc:sldChg chg="add del">
        <pc:chgData name="Pooja Pura" userId="44c3acd5-3dd8-4797-b9e4-f74da80b5174" providerId="ADAL" clId="{6C8B7E7E-0E2F-4B2E-8439-E1E4FB99E08E}" dt="2025-07-12T21:54:12.042" v="14"/>
        <pc:sldMkLst>
          <pc:docMk/>
          <pc:sldMk cId="1652859851" sldId="2147475503"/>
        </pc:sldMkLst>
      </pc:sldChg>
      <pc:sldChg chg="add del">
        <pc:chgData name="Pooja Pura" userId="44c3acd5-3dd8-4797-b9e4-f74da80b5174" providerId="ADAL" clId="{6C8B7E7E-0E2F-4B2E-8439-E1E4FB99E08E}" dt="2025-07-12T21:54:41.512" v="17"/>
        <pc:sldMkLst>
          <pc:docMk/>
          <pc:sldMk cId="3256316365" sldId="2147475514"/>
        </pc:sldMkLst>
      </pc:sldChg>
      <pc:sldChg chg="del">
        <pc:chgData name="Pooja Pura" userId="44c3acd5-3dd8-4797-b9e4-f74da80b5174" providerId="ADAL" clId="{6C8B7E7E-0E2F-4B2E-8439-E1E4FB99E08E}" dt="2025-07-12T21:56:59.042" v="21" actId="47"/>
        <pc:sldMkLst>
          <pc:docMk/>
          <pc:sldMk cId="198953214" sldId="2147475602"/>
        </pc:sldMkLst>
      </pc:sldChg>
      <pc:sldChg chg="add del">
        <pc:chgData name="Pooja Pura" userId="44c3acd5-3dd8-4797-b9e4-f74da80b5174" providerId="ADAL" clId="{6C8B7E7E-0E2F-4B2E-8439-E1E4FB99E08E}" dt="2025-07-12T21:57:50.065" v="28"/>
        <pc:sldMkLst>
          <pc:docMk/>
          <pc:sldMk cId="3367089714" sldId="2147475707"/>
        </pc:sldMkLst>
      </pc:sldChg>
      <pc:sldChg chg="add del">
        <pc:chgData name="Pooja Pura" userId="44c3acd5-3dd8-4797-b9e4-f74da80b5174" providerId="ADAL" clId="{6C8B7E7E-0E2F-4B2E-8439-E1E4FB99E08E}" dt="2025-07-12T21:58:02.173" v="31"/>
        <pc:sldMkLst>
          <pc:docMk/>
          <pc:sldMk cId="3096545470" sldId="2147475719"/>
        </pc:sldMkLst>
      </pc:sldChg>
      <pc:sldChg chg="add del">
        <pc:chgData name="Pooja Pura" userId="44c3acd5-3dd8-4797-b9e4-f74da80b5174" providerId="ADAL" clId="{6C8B7E7E-0E2F-4B2E-8439-E1E4FB99E08E}" dt="2025-07-12T21:56:51.213" v="20"/>
        <pc:sldMkLst>
          <pc:docMk/>
          <pc:sldMk cId="3249034727" sldId="2147475732"/>
        </pc:sldMkLst>
      </pc:sldChg>
      <pc:sldChg chg="add del">
        <pc:chgData name="Pooja Pura" userId="44c3acd5-3dd8-4797-b9e4-f74da80b5174" providerId="ADAL" clId="{6C8B7E7E-0E2F-4B2E-8439-E1E4FB99E08E}" dt="2025-07-12T21:52:38.580" v="8"/>
        <pc:sldMkLst>
          <pc:docMk/>
          <pc:sldMk cId="815524459" sldId="2147475733"/>
        </pc:sldMkLst>
      </pc:sldChg>
      <pc:sldChg chg="add del">
        <pc:chgData name="Pooja Pura" userId="44c3acd5-3dd8-4797-b9e4-f74da80b5174" providerId="ADAL" clId="{6C8B7E7E-0E2F-4B2E-8439-E1E4FB99E08E}" dt="2025-07-12T21:51:50.002" v="2"/>
        <pc:sldMkLst>
          <pc:docMk/>
          <pc:sldMk cId="935895628" sldId="2147475786"/>
        </pc:sldMkLst>
      </pc:sldChg>
      <pc:sldChg chg="add del">
        <pc:chgData name="Pooja Pura" userId="44c3acd5-3dd8-4797-b9e4-f74da80b5174" providerId="ADAL" clId="{6C8B7E7E-0E2F-4B2E-8439-E1E4FB99E08E}" dt="2025-07-12T21:52:21.598" v="5"/>
        <pc:sldMkLst>
          <pc:docMk/>
          <pc:sldMk cId="1675277977" sldId="2147475787"/>
        </pc:sldMkLst>
      </pc:sldChg>
      <pc:sldChg chg="add del">
        <pc:chgData name="Pooja Pura" userId="44c3acd5-3dd8-4797-b9e4-f74da80b5174" providerId="ADAL" clId="{6C8B7E7E-0E2F-4B2E-8439-E1E4FB99E08E}" dt="2025-07-12T21:57:36.098" v="25"/>
        <pc:sldMkLst>
          <pc:docMk/>
          <pc:sldMk cId="3128423436" sldId="2147475997"/>
        </pc:sldMkLst>
      </pc:sldChg>
      <pc:sldChg chg="add">
        <pc:chgData name="Pooja Pura" userId="44c3acd5-3dd8-4797-b9e4-f74da80b5174" providerId="ADAL" clId="{6C8B7E7E-0E2F-4B2E-8439-E1E4FB99E08E}" dt="2025-07-12T21:57:09.756" v="22"/>
        <pc:sldMkLst>
          <pc:docMk/>
          <pc:sldMk cId="1568350113" sldId="2147476207"/>
        </pc:sldMkLst>
      </pc:sldChg>
      <pc:sldChg chg="add del">
        <pc:chgData name="Pooja Pura" userId="44c3acd5-3dd8-4797-b9e4-f74da80b5174" providerId="ADAL" clId="{6C8B7E7E-0E2F-4B2E-8439-E1E4FB99E08E}" dt="2025-07-12T21:53:55.443" v="10"/>
        <pc:sldMkLst>
          <pc:docMk/>
          <pc:sldMk cId="3119321268" sldId="2147476235"/>
        </pc:sldMkLst>
      </pc:sldChg>
      <pc:sldChg chg="add">
        <pc:chgData name="Pooja Pura" userId="44c3acd5-3dd8-4797-b9e4-f74da80b5174" providerId="ADAL" clId="{6C8B7E7E-0E2F-4B2E-8439-E1E4FB99E08E}" dt="2025-07-12T21:53:55.544" v="11"/>
        <pc:sldMkLst>
          <pc:docMk/>
          <pc:sldMk cId="3390237088" sldId="2147476235"/>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0CC2593-5043-404E-AE81-9BDB1BE62578}" type="datetimeFigureOut">
              <a:rPr lang="en-US" smtClean="0"/>
              <a:t>7/12/2025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D3F36A7-2B92-4885-B20D-576939C127F6}" type="slidenum">
              <a:rPr lang="en-US" smtClean="0"/>
              <a:t>‹#›</a:t>
            </a:fld>
            <a:endParaRPr lang="en-US"/>
          </a:p>
        </p:txBody>
      </p:sp>
    </p:spTree>
    <p:extLst>
      <p:ext uri="{BB962C8B-B14F-4D97-AF65-F5344CB8AC3E}">
        <p14:creationId xmlns:p14="http://schemas.microsoft.com/office/powerpoint/2010/main" val="7551923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Client Name: Cisco</a:t>
            </a:r>
          </a:p>
          <a:p>
            <a:r>
              <a:rPr lang="en-US" dirty="0"/>
              <a:t>Project POC: Vincent/</a:t>
            </a:r>
            <a:r>
              <a:rPr lang="en-US" dirty="0" err="1"/>
              <a:t>Lekha</a:t>
            </a: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1394739-2ECE-44B8-9E4C-A0E285EB830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18064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5F9869-EE6E-0749-EBB6-34473782878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519FFC5-0D38-FC64-0E4D-7A94EB01BC9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DE13923-89EE-66C0-C6E3-E2F4C0A742BF}"/>
              </a:ext>
            </a:extLst>
          </p:cNvPr>
          <p:cNvSpPr>
            <a:spLocks noGrp="1"/>
          </p:cNvSpPr>
          <p:nvPr>
            <p:ph type="body" idx="1"/>
          </p:nvPr>
        </p:nvSpPr>
        <p:spPr/>
        <p:txBody>
          <a:bodyPr/>
          <a:lstStyle/>
          <a:p>
            <a:r>
              <a:rPr lang="en-US" dirty="0"/>
              <a:t>Client Name: Cisco</a:t>
            </a:r>
          </a:p>
          <a:p>
            <a:r>
              <a:rPr lang="en-US" dirty="0"/>
              <a:t>Project POC: Vincent/</a:t>
            </a:r>
            <a:r>
              <a:rPr lang="en-US" dirty="0" err="1"/>
              <a:t>Lekha</a:t>
            </a:r>
            <a:endParaRPr lang="en-US" dirty="0"/>
          </a:p>
          <a:p>
            <a:endParaRPr lang="en-US" dirty="0"/>
          </a:p>
        </p:txBody>
      </p:sp>
      <p:sp>
        <p:nvSpPr>
          <p:cNvPr id="4" name="Slide Number Placeholder 3">
            <a:extLst>
              <a:ext uri="{FF2B5EF4-FFF2-40B4-BE49-F238E27FC236}">
                <a16:creationId xmlns:a16="http://schemas.microsoft.com/office/drawing/2014/main" id="{9206CAC5-C859-7E68-5D34-986AA19CD4EA}"/>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1394739-2ECE-44B8-9E4C-A0E285EB830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050295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AWS RDS provides capability for data restore and high availability, which can reduce the RTO and RPO</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1394739-2ECE-44B8-9E4C-A0E285EB830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315636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1394739-2ECE-44B8-9E4C-A0E285EB830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237358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1394739-2ECE-44B8-9E4C-A0E285EB830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184366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AWS RDS provides capability for data restore and high availability, which can reduce the RTO and RPO</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1394739-2ECE-44B8-9E4C-A0E285EB830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3156364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www.relanto.ai/" TargetMode="External"/><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A845B38E-82D2-ABF2-A42A-5232BA02FFBC}"/>
              </a:ext>
            </a:extLst>
          </p:cNvPr>
          <p:cNvCxnSpPr/>
          <p:nvPr userDrawn="1"/>
        </p:nvCxnSpPr>
        <p:spPr>
          <a:xfrm>
            <a:off x="492475" y="243840"/>
            <a:ext cx="0" cy="559260"/>
          </a:xfrm>
          <a:prstGeom prst="line">
            <a:avLst/>
          </a:prstGeom>
          <a:ln w="57150">
            <a:solidFill>
              <a:srgbClr val="EB4925"/>
            </a:solidFill>
          </a:ln>
        </p:spPr>
        <p:style>
          <a:lnRef idx="1">
            <a:schemeClr val="accent1"/>
          </a:lnRef>
          <a:fillRef idx="0">
            <a:schemeClr val="accent1"/>
          </a:fillRef>
          <a:effectRef idx="0">
            <a:schemeClr val="accent1"/>
          </a:effectRef>
          <a:fontRef idx="minor">
            <a:schemeClr val="tx1"/>
          </a:fontRef>
        </p:style>
      </p:cxnSp>
      <p:sp>
        <p:nvSpPr>
          <p:cNvPr id="9" name="Text Placeholder 8">
            <a:extLst>
              <a:ext uri="{FF2B5EF4-FFF2-40B4-BE49-F238E27FC236}">
                <a16:creationId xmlns:a16="http://schemas.microsoft.com/office/drawing/2014/main" id="{804AF68B-8698-4090-E6D2-52ACC8FDECF1}"/>
              </a:ext>
            </a:extLst>
          </p:cNvPr>
          <p:cNvSpPr>
            <a:spLocks noGrp="1"/>
          </p:cNvSpPr>
          <p:nvPr>
            <p:ph type="body" sz="quarter" idx="10" hasCustomPrompt="1"/>
          </p:nvPr>
        </p:nvSpPr>
        <p:spPr>
          <a:xfrm>
            <a:off x="538798" y="244475"/>
            <a:ext cx="8944457" cy="558625"/>
          </a:xfrm>
        </p:spPr>
        <p:txBody>
          <a:bodyPr anchor="ctr"/>
          <a:lstStyle>
            <a:lvl1pPr marL="0" indent="0" algn="l">
              <a:lnSpc>
                <a:spcPct val="100000"/>
              </a:lnSpc>
              <a:buNone/>
              <a:defRPr>
                <a:solidFill>
                  <a:srgbClr val="24255B"/>
                </a:solidFill>
                <a:latin typeface="Poppins SemiBold" panose="00000700000000000000" pitchFamily="2" charset="0"/>
                <a:cs typeface="Poppins SemiBold" panose="00000700000000000000" pitchFamily="2" charset="0"/>
              </a:defRPr>
            </a:lvl1pPr>
          </a:lstStyle>
          <a:p>
            <a:pPr lvl="0"/>
            <a:r>
              <a:rPr lang="en-US"/>
              <a:t>Title Here</a:t>
            </a:r>
          </a:p>
        </p:txBody>
      </p:sp>
      <p:pic>
        <p:nvPicPr>
          <p:cNvPr id="10" name="Picture 9" descr="A blue and orange logo&#10;&#10;Description automatically generated">
            <a:extLst>
              <a:ext uri="{FF2B5EF4-FFF2-40B4-BE49-F238E27FC236}">
                <a16:creationId xmlns:a16="http://schemas.microsoft.com/office/drawing/2014/main" id="{90BFFACF-EE28-7034-8E72-000ED3E2CD9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794271" y="257992"/>
            <a:ext cx="1121683" cy="383826"/>
          </a:xfrm>
          <a:prstGeom prst="rect">
            <a:avLst/>
          </a:prstGeom>
        </p:spPr>
      </p:pic>
      <p:sp>
        <p:nvSpPr>
          <p:cNvPr id="11" name="Rectangle 10">
            <a:extLst>
              <a:ext uri="{FF2B5EF4-FFF2-40B4-BE49-F238E27FC236}">
                <a16:creationId xmlns:a16="http://schemas.microsoft.com/office/drawing/2014/main" id="{4D75B300-2FC0-F505-148B-A262FF90678D}"/>
              </a:ext>
            </a:extLst>
          </p:cNvPr>
          <p:cNvSpPr/>
          <p:nvPr userDrawn="1"/>
        </p:nvSpPr>
        <p:spPr>
          <a:xfrm>
            <a:off x="8801100" y="6606653"/>
            <a:ext cx="3242733" cy="107722"/>
          </a:xfrm>
          <a:prstGeom prst="rect">
            <a:avLst/>
          </a:prstGeom>
        </p:spPr>
        <p:txBody>
          <a:bodyPr wrap="square" lIns="0" tIns="0" rIns="0" bIns="0" anchor="ctr">
            <a:spAutoFit/>
          </a:bodyPr>
          <a:lstStyle/>
          <a:p>
            <a:pPr algn="r" rtl="0"/>
            <a:r>
              <a:rPr lang="en-US" sz="700">
                <a:solidFill>
                  <a:schemeClr val="bg2">
                    <a:lumMod val="75000"/>
                  </a:schemeClr>
                </a:solidFill>
                <a:effectLst/>
                <a:latin typeface="Gotham" panose="02000504020000020004" pitchFamily="2" charset="0"/>
              </a:rPr>
              <a:t>Copyright © 2024 Relanto Inc. All rights reserved.</a:t>
            </a:r>
          </a:p>
        </p:txBody>
      </p:sp>
    </p:spTree>
    <p:extLst>
      <p:ext uri="{BB962C8B-B14F-4D97-AF65-F5344CB8AC3E}">
        <p14:creationId xmlns:p14="http://schemas.microsoft.com/office/powerpoint/2010/main" val="77850951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7988A9-9E5B-49FE-A901-006F916F113A}"/>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20FC2F42-4588-40DC-B65C-A09F2346CB13}"/>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B9CEBD9-88EF-4EA9-B38A-B368034B604E}"/>
              </a:ext>
            </a:extLst>
          </p:cNvPr>
          <p:cNvSpPr>
            <a:spLocks noGrp="1"/>
          </p:cNvSpPr>
          <p:nvPr>
            <p:ph type="dt" sz="half" idx="10"/>
          </p:nvPr>
        </p:nvSpPr>
        <p:spPr/>
        <p:txBody>
          <a:bodyPr/>
          <a:lstStyle/>
          <a:p>
            <a:fld id="{91408578-6D02-4F16-8317-2D8383693BBB}" type="datetimeFigureOut">
              <a:rPr lang="en-IN" smtClean="0">
                <a:solidFill>
                  <a:prstClr val="black">
                    <a:tint val="75000"/>
                  </a:prstClr>
                </a:solidFill>
              </a:rPr>
              <a:pPr/>
              <a:t>12-07-2025</a:t>
            </a:fld>
            <a:endParaRPr lang="en-IN">
              <a:solidFill>
                <a:prstClr val="black">
                  <a:tint val="75000"/>
                </a:prstClr>
              </a:solidFill>
            </a:endParaRPr>
          </a:p>
        </p:txBody>
      </p:sp>
      <p:sp>
        <p:nvSpPr>
          <p:cNvPr id="5" name="Footer Placeholder 4">
            <a:extLst>
              <a:ext uri="{FF2B5EF4-FFF2-40B4-BE49-F238E27FC236}">
                <a16:creationId xmlns:a16="http://schemas.microsoft.com/office/drawing/2014/main" id="{68CD41C8-1F39-402C-9B29-8FC50E720BDE}"/>
              </a:ext>
            </a:extLst>
          </p:cNvPr>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a:extLst>
              <a:ext uri="{FF2B5EF4-FFF2-40B4-BE49-F238E27FC236}">
                <a16:creationId xmlns:a16="http://schemas.microsoft.com/office/drawing/2014/main" id="{B0FA6FAB-DC40-4260-B079-3B8685E55959}"/>
              </a:ext>
            </a:extLst>
          </p:cNvPr>
          <p:cNvSpPr>
            <a:spLocks noGrp="1"/>
          </p:cNvSpPr>
          <p:nvPr>
            <p:ph type="sldNum" sz="quarter" idx="12"/>
          </p:nvPr>
        </p:nvSpPr>
        <p:spPr/>
        <p:txBody>
          <a:bodyPr/>
          <a:lstStyle/>
          <a:p>
            <a:fld id="{43F73F03-3BC9-4920-A0B7-D74F1C169E7F}"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3836333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New Relanto">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FABABEB6-E323-830F-926D-39CDFCAFF734}"/>
              </a:ext>
            </a:extLst>
          </p:cNvPr>
          <p:cNvCxnSpPr>
            <a:cxnSpLocks/>
          </p:cNvCxnSpPr>
          <p:nvPr userDrawn="1"/>
        </p:nvCxnSpPr>
        <p:spPr>
          <a:xfrm>
            <a:off x="492475" y="243840"/>
            <a:ext cx="0" cy="849464"/>
          </a:xfrm>
          <a:prstGeom prst="line">
            <a:avLst/>
          </a:prstGeom>
          <a:ln w="57150">
            <a:solidFill>
              <a:srgbClr val="EB4925"/>
            </a:solidFill>
          </a:ln>
        </p:spPr>
        <p:style>
          <a:lnRef idx="1">
            <a:schemeClr val="accent1"/>
          </a:lnRef>
          <a:fillRef idx="0">
            <a:schemeClr val="accent1"/>
          </a:fillRef>
          <a:effectRef idx="0">
            <a:schemeClr val="accent1"/>
          </a:effectRef>
          <a:fontRef idx="minor">
            <a:schemeClr val="tx1"/>
          </a:fontRef>
        </p:style>
      </p:cxnSp>
      <p:pic>
        <p:nvPicPr>
          <p:cNvPr id="4" name="Picture 3" descr="A blue and orange logo&#10;&#10;Description automatically generated">
            <a:extLst>
              <a:ext uri="{FF2B5EF4-FFF2-40B4-BE49-F238E27FC236}">
                <a16:creationId xmlns:a16="http://schemas.microsoft.com/office/drawing/2014/main" id="{8F1BB4C3-3E5A-87E1-F916-FA82D46E2D5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794271" y="257992"/>
            <a:ext cx="1121683" cy="383826"/>
          </a:xfrm>
          <a:prstGeom prst="rect">
            <a:avLst/>
          </a:prstGeom>
        </p:spPr>
      </p:pic>
      <p:sp>
        <p:nvSpPr>
          <p:cNvPr id="6" name="Rectangle 5">
            <a:extLst>
              <a:ext uri="{FF2B5EF4-FFF2-40B4-BE49-F238E27FC236}">
                <a16:creationId xmlns:a16="http://schemas.microsoft.com/office/drawing/2014/main" id="{12B05B66-126F-86AA-38F3-6DA330B47D96}"/>
              </a:ext>
            </a:extLst>
          </p:cNvPr>
          <p:cNvSpPr/>
          <p:nvPr userDrawn="1"/>
        </p:nvSpPr>
        <p:spPr>
          <a:xfrm>
            <a:off x="8801100" y="6606653"/>
            <a:ext cx="3242733" cy="107722"/>
          </a:xfrm>
          <a:prstGeom prst="rect">
            <a:avLst/>
          </a:prstGeom>
        </p:spPr>
        <p:txBody>
          <a:bodyPr wrap="square" lIns="0" tIns="0" rIns="0" bIns="0" anchor="ctr">
            <a:spAutoFit/>
          </a:bodyPr>
          <a:lstStyle/>
          <a:p>
            <a:pPr algn="r" rtl="0"/>
            <a:r>
              <a:rPr lang="en-US" sz="700">
                <a:solidFill>
                  <a:schemeClr val="bg2">
                    <a:lumMod val="75000"/>
                  </a:schemeClr>
                </a:solidFill>
                <a:effectLst/>
                <a:latin typeface="Gotham" panose="02000504020000020004" pitchFamily="2" charset="0"/>
              </a:rPr>
              <a:t>Copyright © 2024 Relanto Inc. All rights reserved.</a:t>
            </a:r>
          </a:p>
        </p:txBody>
      </p:sp>
      <p:sp>
        <p:nvSpPr>
          <p:cNvPr id="7" name="Title 6">
            <a:extLst>
              <a:ext uri="{FF2B5EF4-FFF2-40B4-BE49-F238E27FC236}">
                <a16:creationId xmlns:a16="http://schemas.microsoft.com/office/drawing/2014/main" id="{9DC1A61E-0A64-9E33-BA64-E278E9BCA0D9}"/>
              </a:ext>
            </a:extLst>
          </p:cNvPr>
          <p:cNvSpPr>
            <a:spLocks noGrp="1"/>
          </p:cNvSpPr>
          <p:nvPr>
            <p:ph type="title" hasCustomPrompt="1"/>
          </p:nvPr>
        </p:nvSpPr>
        <p:spPr>
          <a:xfrm>
            <a:off x="592668" y="257992"/>
            <a:ext cx="7526865" cy="559260"/>
          </a:xfrm>
        </p:spPr>
        <p:txBody>
          <a:bodyPr>
            <a:normAutofit/>
          </a:bodyPr>
          <a:lstStyle>
            <a:lvl1pPr>
              <a:defRPr sz="2800">
                <a:solidFill>
                  <a:srgbClr val="24255B"/>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rgbClr val="002060"/>
                </a:solidFill>
                <a:effectLst/>
                <a:uLnTx/>
                <a:uFillTx/>
                <a:latin typeface="Poppins SemiBold" panose="00000700000000000000" pitchFamily="2" charset="0"/>
                <a:ea typeface="+mn-ea"/>
                <a:cs typeface="Poppins SemiBold" panose="00000700000000000000" pitchFamily="2" charset="0"/>
              </a:rPr>
              <a:t>Title Here</a:t>
            </a:r>
            <a:endParaRPr kumimoji="0" lang="en-IN" sz="2800" b="1" i="0" u="none" strike="noStrike" kern="1200" cap="none" spc="0" normalizeH="0" baseline="0" noProof="0">
              <a:ln>
                <a:noFill/>
              </a:ln>
              <a:solidFill>
                <a:srgbClr val="002060"/>
              </a:solidFill>
              <a:effectLst/>
              <a:uLnTx/>
              <a:uFillTx/>
              <a:latin typeface="Poppins SemiBold" panose="00000700000000000000" pitchFamily="2" charset="0"/>
              <a:ea typeface="+mn-ea"/>
              <a:cs typeface="Poppins SemiBold" panose="00000700000000000000" pitchFamily="2" charset="0"/>
            </a:endParaRPr>
          </a:p>
        </p:txBody>
      </p:sp>
    </p:spTree>
    <p:extLst>
      <p:ext uri="{BB962C8B-B14F-4D97-AF65-F5344CB8AC3E}">
        <p14:creationId xmlns:p14="http://schemas.microsoft.com/office/powerpoint/2010/main" val="35386824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Inner Slide 1">
    <p:spTree>
      <p:nvGrpSpPr>
        <p:cNvPr id="1" name=""/>
        <p:cNvGrpSpPr/>
        <p:nvPr/>
      </p:nvGrpSpPr>
      <p:grpSpPr>
        <a:xfrm>
          <a:off x="0" y="0"/>
          <a:ext cx="0" cy="0"/>
          <a:chOff x="0" y="0"/>
          <a:chExt cx="0" cy="0"/>
        </a:xfrm>
      </p:grpSpPr>
      <p:grpSp>
        <p:nvGrpSpPr>
          <p:cNvPr id="49" name="Group 48">
            <a:extLst>
              <a:ext uri="{FF2B5EF4-FFF2-40B4-BE49-F238E27FC236}">
                <a16:creationId xmlns:a16="http://schemas.microsoft.com/office/drawing/2014/main" id="{7847120D-4A7C-4066-84D3-ACA81B6305FB}"/>
              </a:ext>
            </a:extLst>
          </p:cNvPr>
          <p:cNvGrpSpPr/>
          <p:nvPr userDrawn="1"/>
        </p:nvGrpSpPr>
        <p:grpSpPr>
          <a:xfrm>
            <a:off x="332354" y="6455990"/>
            <a:ext cx="11132628" cy="51852"/>
            <a:chOff x="438348" y="6279826"/>
            <a:chExt cx="7352903" cy="197174"/>
          </a:xfrm>
        </p:grpSpPr>
        <p:sp>
          <p:nvSpPr>
            <p:cNvPr id="50" name="Rectangle: Top Corners Rounded 49">
              <a:extLst>
                <a:ext uri="{FF2B5EF4-FFF2-40B4-BE49-F238E27FC236}">
                  <a16:creationId xmlns:a16="http://schemas.microsoft.com/office/drawing/2014/main" id="{2055D13E-6A92-46E4-A30C-92907CB98B94}"/>
                </a:ext>
              </a:extLst>
            </p:cNvPr>
            <p:cNvSpPr/>
            <p:nvPr/>
          </p:nvSpPr>
          <p:spPr>
            <a:xfrm rot="5400000" flipH="1">
              <a:off x="2177987" y="4540187"/>
              <a:ext cx="197174" cy="3676451"/>
            </a:xfrm>
            <a:prstGeom prst="round2SameRect">
              <a:avLst>
                <a:gd name="adj1" fmla="val 0"/>
                <a:gd name="adj2" fmla="val 50000"/>
              </a:avLst>
            </a:prstGeom>
            <a:solidFill>
              <a:srgbClr val="002E87"/>
            </a:solidFill>
            <a:ln w="25400" cap="flat" cmpd="sng" algn="ctr">
              <a:noFill/>
              <a:prstDash val="solid"/>
            </a:ln>
            <a:effectLst/>
          </p:spPr>
          <p:txBody>
            <a:bodyPr rtlCol="0" anchor="ctr"/>
            <a:lstStyle/>
            <a:p>
              <a:pPr algn="ctr">
                <a:defRPr/>
              </a:pPr>
              <a:endParaRPr lang="en-US" kern="0">
                <a:solidFill>
                  <a:prstClr val="white"/>
                </a:solidFill>
              </a:endParaRPr>
            </a:p>
          </p:txBody>
        </p:sp>
        <p:sp>
          <p:nvSpPr>
            <p:cNvPr id="51" name="Rectangle: Top Corners Rounded 50">
              <a:extLst>
                <a:ext uri="{FF2B5EF4-FFF2-40B4-BE49-F238E27FC236}">
                  <a16:creationId xmlns:a16="http://schemas.microsoft.com/office/drawing/2014/main" id="{E0DFFF5B-825A-494E-8F35-B4D5E1AA16D7}"/>
                </a:ext>
              </a:extLst>
            </p:cNvPr>
            <p:cNvSpPr/>
            <p:nvPr/>
          </p:nvSpPr>
          <p:spPr>
            <a:xfrm rot="16200000">
              <a:off x="5854439" y="4540187"/>
              <a:ext cx="197174" cy="3676451"/>
            </a:xfrm>
            <a:prstGeom prst="round2SameRect">
              <a:avLst>
                <a:gd name="adj1" fmla="val 0"/>
                <a:gd name="adj2" fmla="val 50000"/>
              </a:avLst>
            </a:prstGeom>
            <a:solidFill>
              <a:srgbClr val="0070C0"/>
            </a:solidFill>
            <a:ln w="25400" cap="flat" cmpd="sng" algn="ctr">
              <a:noFill/>
              <a:prstDash val="solid"/>
            </a:ln>
            <a:effectLst/>
          </p:spPr>
          <p:txBody>
            <a:bodyPr rtlCol="0" anchor="ctr"/>
            <a:lstStyle/>
            <a:p>
              <a:pPr algn="ctr">
                <a:defRPr/>
              </a:pPr>
              <a:endParaRPr lang="en-US" kern="0">
                <a:solidFill>
                  <a:prstClr val="white"/>
                </a:solidFill>
              </a:endParaRPr>
            </a:p>
          </p:txBody>
        </p:sp>
      </p:grpSp>
      <p:sp>
        <p:nvSpPr>
          <p:cNvPr id="52" name="Slide Number Placeholder 5">
            <a:extLst>
              <a:ext uri="{FF2B5EF4-FFF2-40B4-BE49-F238E27FC236}">
                <a16:creationId xmlns:a16="http://schemas.microsoft.com/office/drawing/2014/main" id="{0230D7BB-AF1A-4FCD-A618-FE672CAD5E69}"/>
              </a:ext>
            </a:extLst>
          </p:cNvPr>
          <p:cNvSpPr txBox="1">
            <a:spLocks/>
          </p:cNvSpPr>
          <p:nvPr userDrawn="1"/>
        </p:nvSpPr>
        <p:spPr>
          <a:xfrm>
            <a:off x="265939" y="6482440"/>
            <a:ext cx="519287" cy="355600"/>
          </a:xfrm>
          <a:prstGeom prst="rect">
            <a:avLst/>
          </a:prstGeom>
        </p:spPr>
        <p:txBody>
          <a:bodyPr vert="horz" lIns="91440" tIns="45720" rIns="91440" bIns="45720" rtlCol="0" anchor="ctr"/>
          <a:lstStyle>
            <a:defPPr>
              <a:defRPr lang="en-US"/>
            </a:defPPr>
            <a:lvl1pPr marL="0" algn="l"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3EA52045-F26A-4223-A33C-6DC7D431C861}" type="slidenum">
              <a:rPr lang="en-US" sz="1100" b="1" smtClean="0">
                <a:solidFill>
                  <a:prstClr val="black">
                    <a:lumMod val="75000"/>
                    <a:lumOff val="25000"/>
                  </a:prstClr>
                </a:solidFill>
              </a:rPr>
              <a:pPr>
                <a:defRPr/>
              </a:pPr>
              <a:t>‹#›</a:t>
            </a:fld>
            <a:endParaRPr lang="en-US" sz="1100" b="1">
              <a:solidFill>
                <a:prstClr val="black">
                  <a:lumMod val="75000"/>
                  <a:lumOff val="25000"/>
                </a:prstClr>
              </a:solidFill>
            </a:endParaRPr>
          </a:p>
        </p:txBody>
      </p:sp>
      <p:sp>
        <p:nvSpPr>
          <p:cNvPr id="53" name="Text Placeholder 15">
            <a:extLst>
              <a:ext uri="{FF2B5EF4-FFF2-40B4-BE49-F238E27FC236}">
                <a16:creationId xmlns:a16="http://schemas.microsoft.com/office/drawing/2014/main" id="{59ECB6AE-980B-4089-A3ED-D0EA979E6549}"/>
              </a:ext>
            </a:extLst>
          </p:cNvPr>
          <p:cNvSpPr txBox="1">
            <a:spLocks/>
          </p:cNvSpPr>
          <p:nvPr userDrawn="1"/>
        </p:nvSpPr>
        <p:spPr>
          <a:xfrm>
            <a:off x="553814" y="6507841"/>
            <a:ext cx="6502399" cy="331789"/>
          </a:xfrm>
          <a:prstGeom prst="rect">
            <a:avLst/>
          </a:prstGeom>
        </p:spPr>
        <p:txBody>
          <a:bodyPr anchor="ctr">
            <a:noAutofit/>
          </a:bodyPr>
          <a:lstStyle>
            <a:lvl1pPr marL="0" indent="0" algn="l" defTabSz="914400" rtl="0" eaLnBrk="1" latinLnBrk="0" hangingPunct="1">
              <a:lnSpc>
                <a:spcPct val="90000"/>
              </a:lnSpc>
              <a:spcBef>
                <a:spcPts val="1000"/>
              </a:spcBef>
              <a:buFont typeface="Arial" panose="020B0604020202020204" pitchFamily="34" charset="0"/>
              <a:buNone/>
              <a:defRPr lang="en-US" sz="900" kern="1200" baseline="0">
                <a:solidFill>
                  <a:schemeClr val="bg1">
                    <a:lumMod val="6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en-US" sz="1200" kern="1200" smtClean="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en-US" sz="1200" kern="1200" smtClean="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en-US" sz="1200" kern="1200" smtClean="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en-US"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r>
              <a:rPr sz="1000" err="1">
                <a:solidFill>
                  <a:prstClr val="black">
                    <a:lumMod val="75000"/>
                    <a:lumOff val="25000"/>
                  </a:prstClr>
                </a:solidFill>
              </a:rPr>
              <a:t>Relanto</a:t>
            </a:r>
            <a:r>
              <a:rPr sz="1000">
                <a:solidFill>
                  <a:prstClr val="black">
                    <a:lumMod val="75000"/>
                    <a:lumOff val="25000"/>
                  </a:prstClr>
                </a:solidFill>
              </a:rPr>
              <a:t> Confidential – </a:t>
            </a:r>
            <a:r>
              <a:rPr sz="1000" b="1">
                <a:solidFill>
                  <a:prstClr val="black">
                    <a:lumMod val="75000"/>
                    <a:lumOff val="25000"/>
                  </a:prstClr>
                </a:solidFill>
                <a:hlinkClick r:id="rId2"/>
              </a:rPr>
              <a:t>www.</a:t>
            </a:r>
            <a:r>
              <a:rPr lang="en-US" sz="1000" b="1">
                <a:solidFill>
                  <a:prstClr val="black">
                    <a:lumMod val="75000"/>
                    <a:lumOff val="25000"/>
                  </a:prstClr>
                </a:solidFill>
                <a:hlinkClick r:id="rId2"/>
              </a:rPr>
              <a:t>relanto.ai</a:t>
            </a:r>
            <a:r>
              <a:rPr lang="en-US" sz="1000" b="1">
                <a:solidFill>
                  <a:prstClr val="black">
                    <a:lumMod val="75000"/>
                    <a:lumOff val="25000"/>
                  </a:prstClr>
                </a:solidFill>
              </a:rPr>
              <a:t> </a:t>
            </a:r>
            <a:r>
              <a:rPr sz="1000" b="1">
                <a:solidFill>
                  <a:prstClr val="black">
                    <a:lumMod val="75000"/>
                    <a:lumOff val="25000"/>
                  </a:prstClr>
                </a:solidFill>
              </a:rPr>
              <a:t> </a:t>
            </a:r>
          </a:p>
        </p:txBody>
      </p:sp>
      <p:sp>
        <p:nvSpPr>
          <p:cNvPr id="71" name="Title 70">
            <a:extLst>
              <a:ext uri="{FF2B5EF4-FFF2-40B4-BE49-F238E27FC236}">
                <a16:creationId xmlns:a16="http://schemas.microsoft.com/office/drawing/2014/main" id="{5F7D6B58-E5ED-4927-9367-2FA6C84755C0}"/>
              </a:ext>
            </a:extLst>
          </p:cNvPr>
          <p:cNvSpPr>
            <a:spLocks noGrp="1"/>
          </p:cNvSpPr>
          <p:nvPr>
            <p:ph type="title"/>
          </p:nvPr>
        </p:nvSpPr>
        <p:spPr>
          <a:xfrm>
            <a:off x="328457" y="227045"/>
            <a:ext cx="6252452" cy="438582"/>
          </a:xfrm>
        </p:spPr>
        <p:txBody>
          <a:bodyPr vert="horz" wrap="square" lIns="0" tIns="45720" rIns="91440" bIns="45720" rtlCol="0" anchor="b" anchorCtr="0">
            <a:spAutoFit/>
          </a:bodyPr>
          <a:lstStyle>
            <a:lvl1pPr>
              <a:defRPr lang="en-US" sz="2400" b="1" i="0">
                <a:solidFill>
                  <a:srgbClr val="002E87"/>
                </a:solidFill>
                <a:latin typeface="Calibri"/>
              </a:defRPr>
            </a:lvl1pPr>
          </a:lstStyle>
          <a:p>
            <a:pPr marL="0" lvl="0" indent="-228600">
              <a:buFont typeface="Arial" panose="020B0604020202020204" pitchFamily="34" charset="0"/>
            </a:pPr>
            <a:r>
              <a:rPr lang="en-US"/>
              <a:t>Click to edit Master title style</a:t>
            </a:r>
          </a:p>
        </p:txBody>
      </p:sp>
      <p:sp>
        <p:nvSpPr>
          <p:cNvPr id="18" name="Rectangle 17"/>
          <p:cNvSpPr/>
          <p:nvPr userDrawn="1"/>
        </p:nvSpPr>
        <p:spPr>
          <a:xfrm>
            <a:off x="11504776" y="1601"/>
            <a:ext cx="578159" cy="772531"/>
          </a:xfrm>
          <a:prstGeom prst="rect">
            <a:avLst/>
          </a:prstGeom>
          <a:solidFill>
            <a:srgbClr val="002E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p:cNvGrpSpPr/>
          <p:nvPr userDrawn="1"/>
        </p:nvGrpSpPr>
        <p:grpSpPr>
          <a:xfrm>
            <a:off x="11504139" y="6085630"/>
            <a:ext cx="578796" cy="716091"/>
            <a:chOff x="11615542" y="93216"/>
            <a:chExt cx="450190" cy="556979"/>
          </a:xfrm>
        </p:grpSpPr>
        <p:grpSp>
          <p:nvGrpSpPr>
            <p:cNvPr id="21" name="Group 20"/>
            <p:cNvGrpSpPr/>
            <p:nvPr userDrawn="1"/>
          </p:nvGrpSpPr>
          <p:grpSpPr>
            <a:xfrm>
              <a:off x="11615542" y="93216"/>
              <a:ext cx="450190" cy="556979"/>
              <a:chOff x="11475171" y="153268"/>
              <a:chExt cx="530782" cy="656687"/>
            </a:xfrm>
          </p:grpSpPr>
          <p:sp>
            <p:nvSpPr>
              <p:cNvPr id="26" name="Right Triangle 25"/>
              <p:cNvSpPr/>
              <p:nvPr/>
            </p:nvSpPr>
            <p:spPr>
              <a:xfrm flipV="1">
                <a:off x="11475171" y="636179"/>
                <a:ext cx="230287" cy="173776"/>
              </a:xfrm>
              <a:prstGeom prst="rtTriangl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11475171" y="153268"/>
                <a:ext cx="530782" cy="482911"/>
              </a:xfrm>
              <a:prstGeom prst="rect">
                <a:avLst/>
              </a:prstGeom>
              <a:solidFill>
                <a:srgbClr val="002E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 name="Group 21"/>
            <p:cNvGrpSpPr/>
            <p:nvPr userDrawn="1"/>
          </p:nvGrpSpPr>
          <p:grpSpPr>
            <a:xfrm>
              <a:off x="11701101" y="165199"/>
              <a:ext cx="283721" cy="285963"/>
              <a:chOff x="11680548" y="184679"/>
              <a:chExt cx="245633" cy="247574"/>
            </a:xfrm>
          </p:grpSpPr>
          <p:sp>
            <p:nvSpPr>
              <p:cNvPr id="23" name="Freeform 164">
                <a:extLst>
                  <a:ext uri="{FF2B5EF4-FFF2-40B4-BE49-F238E27FC236}">
                    <a16:creationId xmlns:a16="http://schemas.microsoft.com/office/drawing/2014/main" id="{DF621B13-2250-40D2-A20F-D7EBF3682C3D}"/>
                  </a:ext>
                </a:extLst>
              </p:cNvPr>
              <p:cNvSpPr>
                <a:spLocks noEditPoints="1"/>
              </p:cNvSpPr>
              <p:nvPr/>
            </p:nvSpPr>
            <p:spPr bwMode="auto">
              <a:xfrm>
                <a:off x="11727150" y="184679"/>
                <a:ext cx="199031" cy="173788"/>
              </a:xfrm>
              <a:custGeom>
                <a:avLst/>
                <a:gdLst>
                  <a:gd name="T0" fmla="*/ 159 w 205"/>
                  <a:gd name="T1" fmla="*/ 114 h 179"/>
                  <a:gd name="T2" fmla="*/ 159 w 205"/>
                  <a:gd name="T3" fmla="*/ 107 h 179"/>
                  <a:gd name="T4" fmla="*/ 159 w 205"/>
                  <a:gd name="T5" fmla="*/ 98 h 179"/>
                  <a:gd name="T6" fmla="*/ 194 w 205"/>
                  <a:gd name="T7" fmla="*/ 72 h 179"/>
                  <a:gd name="T8" fmla="*/ 205 w 205"/>
                  <a:gd name="T9" fmla="*/ 59 h 179"/>
                  <a:gd name="T10" fmla="*/ 198 w 205"/>
                  <a:gd name="T11" fmla="*/ 50 h 179"/>
                  <a:gd name="T12" fmla="*/ 187 w 205"/>
                  <a:gd name="T13" fmla="*/ 51 h 179"/>
                  <a:gd name="T14" fmla="*/ 159 w 205"/>
                  <a:gd name="T15" fmla="*/ 90 h 179"/>
                  <a:gd name="T16" fmla="*/ 142 w 205"/>
                  <a:gd name="T17" fmla="*/ 83 h 179"/>
                  <a:gd name="T18" fmla="*/ 122 w 205"/>
                  <a:gd name="T19" fmla="*/ 64 h 179"/>
                  <a:gd name="T20" fmla="*/ 120 w 205"/>
                  <a:gd name="T21" fmla="*/ 27 h 179"/>
                  <a:gd name="T22" fmla="*/ 118 w 205"/>
                  <a:gd name="T23" fmla="*/ 11 h 179"/>
                  <a:gd name="T24" fmla="*/ 102 w 205"/>
                  <a:gd name="T25" fmla="*/ 11 h 179"/>
                  <a:gd name="T26" fmla="*/ 102 w 205"/>
                  <a:gd name="T27" fmla="*/ 27 h 179"/>
                  <a:gd name="T28" fmla="*/ 98 w 205"/>
                  <a:gd name="T29" fmla="*/ 48 h 179"/>
                  <a:gd name="T30" fmla="*/ 92 w 205"/>
                  <a:gd name="T31" fmla="*/ 46 h 179"/>
                  <a:gd name="T32" fmla="*/ 83 w 205"/>
                  <a:gd name="T33" fmla="*/ 3 h 179"/>
                  <a:gd name="T34" fmla="*/ 76 w 205"/>
                  <a:gd name="T35" fmla="*/ 3 h 179"/>
                  <a:gd name="T36" fmla="*/ 65 w 205"/>
                  <a:gd name="T37" fmla="*/ 46 h 179"/>
                  <a:gd name="T38" fmla="*/ 59 w 205"/>
                  <a:gd name="T39" fmla="*/ 64 h 179"/>
                  <a:gd name="T40" fmla="*/ 46 w 205"/>
                  <a:gd name="T41" fmla="*/ 42 h 179"/>
                  <a:gd name="T42" fmla="*/ 19 w 205"/>
                  <a:gd name="T43" fmla="*/ 3 h 179"/>
                  <a:gd name="T44" fmla="*/ 2 w 205"/>
                  <a:gd name="T45" fmla="*/ 3 h 179"/>
                  <a:gd name="T46" fmla="*/ 2 w 205"/>
                  <a:gd name="T47" fmla="*/ 20 h 179"/>
                  <a:gd name="T48" fmla="*/ 17 w 205"/>
                  <a:gd name="T49" fmla="*/ 22 h 179"/>
                  <a:gd name="T50" fmla="*/ 43 w 205"/>
                  <a:gd name="T51" fmla="*/ 64 h 179"/>
                  <a:gd name="T52" fmla="*/ 28 w 205"/>
                  <a:gd name="T53" fmla="*/ 66 h 179"/>
                  <a:gd name="T54" fmla="*/ 32 w 205"/>
                  <a:gd name="T55" fmla="*/ 72 h 179"/>
                  <a:gd name="T56" fmla="*/ 131 w 205"/>
                  <a:gd name="T57" fmla="*/ 75 h 179"/>
                  <a:gd name="T58" fmla="*/ 135 w 205"/>
                  <a:gd name="T59" fmla="*/ 173 h 179"/>
                  <a:gd name="T60" fmla="*/ 139 w 205"/>
                  <a:gd name="T61" fmla="*/ 179 h 179"/>
                  <a:gd name="T62" fmla="*/ 142 w 205"/>
                  <a:gd name="T63" fmla="*/ 172 h 179"/>
                  <a:gd name="T64" fmla="*/ 179 w 205"/>
                  <a:gd name="T65" fmla="*/ 168 h 179"/>
                  <a:gd name="T66" fmla="*/ 194 w 205"/>
                  <a:gd name="T67" fmla="*/ 168 h 179"/>
                  <a:gd name="T68" fmla="*/ 194 w 205"/>
                  <a:gd name="T69" fmla="*/ 151 h 179"/>
                  <a:gd name="T70" fmla="*/ 179 w 205"/>
                  <a:gd name="T71" fmla="*/ 149 h 179"/>
                  <a:gd name="T72" fmla="*/ 159 w 205"/>
                  <a:gd name="T73" fmla="*/ 148 h 179"/>
                  <a:gd name="T74" fmla="*/ 161 w 205"/>
                  <a:gd name="T75" fmla="*/ 140 h 179"/>
                  <a:gd name="T76" fmla="*/ 201 w 205"/>
                  <a:gd name="T77" fmla="*/ 131 h 179"/>
                  <a:gd name="T78" fmla="*/ 201 w 205"/>
                  <a:gd name="T79" fmla="*/ 124 h 179"/>
                  <a:gd name="T80" fmla="*/ 194 w 205"/>
                  <a:gd name="T81" fmla="*/ 55 h 179"/>
                  <a:gd name="T82" fmla="*/ 198 w 205"/>
                  <a:gd name="T83" fmla="*/ 63 h 179"/>
                  <a:gd name="T84" fmla="*/ 190 w 205"/>
                  <a:gd name="T85" fmla="*/ 63 h 179"/>
                  <a:gd name="T86" fmla="*/ 190 w 205"/>
                  <a:gd name="T87" fmla="*/ 57 h 179"/>
                  <a:gd name="T88" fmla="*/ 115 w 205"/>
                  <a:gd name="T89" fmla="*/ 20 h 179"/>
                  <a:gd name="T90" fmla="*/ 105 w 205"/>
                  <a:gd name="T91" fmla="*/ 20 h 179"/>
                  <a:gd name="T92" fmla="*/ 8 w 205"/>
                  <a:gd name="T93" fmla="*/ 15 h 179"/>
                  <a:gd name="T94" fmla="*/ 11 w 205"/>
                  <a:gd name="T95" fmla="*/ 7 h 179"/>
                  <a:gd name="T96" fmla="*/ 13 w 205"/>
                  <a:gd name="T97" fmla="*/ 15 h 179"/>
                  <a:gd name="T98" fmla="*/ 8 w 205"/>
                  <a:gd name="T99" fmla="*/ 15 h 179"/>
                  <a:gd name="T100" fmla="*/ 190 w 205"/>
                  <a:gd name="T101" fmla="*/ 159 h 179"/>
                  <a:gd name="T102" fmla="*/ 181 w 205"/>
                  <a:gd name="T103" fmla="*/ 159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05" h="179">
                    <a:moveTo>
                      <a:pt x="201" y="124"/>
                    </a:moveTo>
                    <a:lnTo>
                      <a:pt x="142" y="124"/>
                    </a:lnTo>
                    <a:lnTo>
                      <a:pt x="142" y="114"/>
                    </a:lnTo>
                    <a:lnTo>
                      <a:pt x="159" y="114"/>
                    </a:lnTo>
                    <a:lnTo>
                      <a:pt x="159" y="114"/>
                    </a:lnTo>
                    <a:lnTo>
                      <a:pt x="161" y="114"/>
                    </a:lnTo>
                    <a:lnTo>
                      <a:pt x="163" y="111"/>
                    </a:lnTo>
                    <a:lnTo>
                      <a:pt x="163" y="111"/>
                    </a:lnTo>
                    <a:lnTo>
                      <a:pt x="161" y="109"/>
                    </a:lnTo>
                    <a:lnTo>
                      <a:pt x="159" y="107"/>
                    </a:lnTo>
                    <a:lnTo>
                      <a:pt x="142" y="107"/>
                    </a:lnTo>
                    <a:lnTo>
                      <a:pt x="142" y="100"/>
                    </a:lnTo>
                    <a:lnTo>
                      <a:pt x="153" y="100"/>
                    </a:lnTo>
                    <a:lnTo>
                      <a:pt x="153" y="100"/>
                    </a:lnTo>
                    <a:lnTo>
                      <a:pt x="159" y="98"/>
                    </a:lnTo>
                    <a:lnTo>
                      <a:pt x="164" y="94"/>
                    </a:lnTo>
                    <a:lnTo>
                      <a:pt x="188" y="70"/>
                    </a:lnTo>
                    <a:lnTo>
                      <a:pt x="188" y="70"/>
                    </a:lnTo>
                    <a:lnTo>
                      <a:pt x="194" y="72"/>
                    </a:lnTo>
                    <a:lnTo>
                      <a:pt x="194" y="72"/>
                    </a:lnTo>
                    <a:lnTo>
                      <a:pt x="198" y="70"/>
                    </a:lnTo>
                    <a:lnTo>
                      <a:pt x="203" y="68"/>
                    </a:lnTo>
                    <a:lnTo>
                      <a:pt x="203" y="68"/>
                    </a:lnTo>
                    <a:lnTo>
                      <a:pt x="205" y="64"/>
                    </a:lnTo>
                    <a:lnTo>
                      <a:pt x="205" y="59"/>
                    </a:lnTo>
                    <a:lnTo>
                      <a:pt x="205" y="59"/>
                    </a:lnTo>
                    <a:lnTo>
                      <a:pt x="205" y="55"/>
                    </a:lnTo>
                    <a:lnTo>
                      <a:pt x="203" y="51"/>
                    </a:lnTo>
                    <a:lnTo>
                      <a:pt x="203" y="51"/>
                    </a:lnTo>
                    <a:lnTo>
                      <a:pt x="198" y="50"/>
                    </a:lnTo>
                    <a:lnTo>
                      <a:pt x="194" y="48"/>
                    </a:lnTo>
                    <a:lnTo>
                      <a:pt x="194" y="48"/>
                    </a:lnTo>
                    <a:lnTo>
                      <a:pt x="190" y="50"/>
                    </a:lnTo>
                    <a:lnTo>
                      <a:pt x="187" y="51"/>
                    </a:lnTo>
                    <a:lnTo>
                      <a:pt x="187" y="51"/>
                    </a:lnTo>
                    <a:lnTo>
                      <a:pt x="183" y="55"/>
                    </a:lnTo>
                    <a:lnTo>
                      <a:pt x="183" y="59"/>
                    </a:lnTo>
                    <a:lnTo>
                      <a:pt x="183" y="59"/>
                    </a:lnTo>
                    <a:lnTo>
                      <a:pt x="183" y="64"/>
                    </a:lnTo>
                    <a:lnTo>
                      <a:pt x="159" y="90"/>
                    </a:lnTo>
                    <a:lnTo>
                      <a:pt x="159" y="90"/>
                    </a:lnTo>
                    <a:lnTo>
                      <a:pt x="157" y="90"/>
                    </a:lnTo>
                    <a:lnTo>
                      <a:pt x="153" y="92"/>
                    </a:lnTo>
                    <a:lnTo>
                      <a:pt x="142" y="92"/>
                    </a:lnTo>
                    <a:lnTo>
                      <a:pt x="142" y="83"/>
                    </a:lnTo>
                    <a:lnTo>
                      <a:pt x="142" y="83"/>
                    </a:lnTo>
                    <a:lnTo>
                      <a:pt x="140" y="75"/>
                    </a:lnTo>
                    <a:lnTo>
                      <a:pt x="137" y="70"/>
                    </a:lnTo>
                    <a:lnTo>
                      <a:pt x="129" y="66"/>
                    </a:lnTo>
                    <a:lnTo>
                      <a:pt x="122" y="64"/>
                    </a:lnTo>
                    <a:lnTo>
                      <a:pt x="115" y="64"/>
                    </a:lnTo>
                    <a:lnTo>
                      <a:pt x="115" y="31"/>
                    </a:lnTo>
                    <a:lnTo>
                      <a:pt x="115" y="31"/>
                    </a:lnTo>
                    <a:lnTo>
                      <a:pt x="118" y="29"/>
                    </a:lnTo>
                    <a:lnTo>
                      <a:pt x="120" y="27"/>
                    </a:lnTo>
                    <a:lnTo>
                      <a:pt x="122" y="24"/>
                    </a:lnTo>
                    <a:lnTo>
                      <a:pt x="122" y="20"/>
                    </a:lnTo>
                    <a:lnTo>
                      <a:pt x="122" y="20"/>
                    </a:lnTo>
                    <a:lnTo>
                      <a:pt x="122" y="15"/>
                    </a:lnTo>
                    <a:lnTo>
                      <a:pt x="118" y="11"/>
                    </a:lnTo>
                    <a:lnTo>
                      <a:pt x="115" y="9"/>
                    </a:lnTo>
                    <a:lnTo>
                      <a:pt x="111" y="9"/>
                    </a:lnTo>
                    <a:lnTo>
                      <a:pt x="111" y="9"/>
                    </a:lnTo>
                    <a:lnTo>
                      <a:pt x="105" y="9"/>
                    </a:lnTo>
                    <a:lnTo>
                      <a:pt x="102" y="11"/>
                    </a:lnTo>
                    <a:lnTo>
                      <a:pt x="100" y="15"/>
                    </a:lnTo>
                    <a:lnTo>
                      <a:pt x="98" y="20"/>
                    </a:lnTo>
                    <a:lnTo>
                      <a:pt x="98" y="20"/>
                    </a:lnTo>
                    <a:lnTo>
                      <a:pt x="100" y="24"/>
                    </a:lnTo>
                    <a:lnTo>
                      <a:pt x="102" y="27"/>
                    </a:lnTo>
                    <a:lnTo>
                      <a:pt x="104" y="29"/>
                    </a:lnTo>
                    <a:lnTo>
                      <a:pt x="107" y="31"/>
                    </a:lnTo>
                    <a:lnTo>
                      <a:pt x="107" y="64"/>
                    </a:lnTo>
                    <a:lnTo>
                      <a:pt x="98" y="64"/>
                    </a:lnTo>
                    <a:lnTo>
                      <a:pt x="98" y="48"/>
                    </a:lnTo>
                    <a:lnTo>
                      <a:pt x="98" y="48"/>
                    </a:lnTo>
                    <a:lnTo>
                      <a:pt x="98" y="46"/>
                    </a:lnTo>
                    <a:lnTo>
                      <a:pt x="94" y="44"/>
                    </a:lnTo>
                    <a:lnTo>
                      <a:pt x="94" y="44"/>
                    </a:lnTo>
                    <a:lnTo>
                      <a:pt x="92" y="46"/>
                    </a:lnTo>
                    <a:lnTo>
                      <a:pt x="91" y="48"/>
                    </a:lnTo>
                    <a:lnTo>
                      <a:pt x="91" y="64"/>
                    </a:lnTo>
                    <a:lnTo>
                      <a:pt x="83" y="64"/>
                    </a:lnTo>
                    <a:lnTo>
                      <a:pt x="83" y="3"/>
                    </a:lnTo>
                    <a:lnTo>
                      <a:pt x="83" y="3"/>
                    </a:lnTo>
                    <a:lnTo>
                      <a:pt x="81" y="2"/>
                    </a:lnTo>
                    <a:lnTo>
                      <a:pt x="80" y="0"/>
                    </a:lnTo>
                    <a:lnTo>
                      <a:pt x="80" y="0"/>
                    </a:lnTo>
                    <a:lnTo>
                      <a:pt x="76" y="2"/>
                    </a:lnTo>
                    <a:lnTo>
                      <a:pt x="76" y="3"/>
                    </a:lnTo>
                    <a:lnTo>
                      <a:pt x="76" y="64"/>
                    </a:lnTo>
                    <a:lnTo>
                      <a:pt x="67" y="64"/>
                    </a:lnTo>
                    <a:lnTo>
                      <a:pt x="67" y="48"/>
                    </a:lnTo>
                    <a:lnTo>
                      <a:pt x="67" y="48"/>
                    </a:lnTo>
                    <a:lnTo>
                      <a:pt x="65" y="46"/>
                    </a:lnTo>
                    <a:lnTo>
                      <a:pt x="63" y="44"/>
                    </a:lnTo>
                    <a:lnTo>
                      <a:pt x="63" y="44"/>
                    </a:lnTo>
                    <a:lnTo>
                      <a:pt x="59" y="46"/>
                    </a:lnTo>
                    <a:lnTo>
                      <a:pt x="59" y="48"/>
                    </a:lnTo>
                    <a:lnTo>
                      <a:pt x="59" y="64"/>
                    </a:lnTo>
                    <a:lnTo>
                      <a:pt x="50" y="64"/>
                    </a:lnTo>
                    <a:lnTo>
                      <a:pt x="50" y="53"/>
                    </a:lnTo>
                    <a:lnTo>
                      <a:pt x="50" y="53"/>
                    </a:lnTo>
                    <a:lnTo>
                      <a:pt x="50" y="46"/>
                    </a:lnTo>
                    <a:lnTo>
                      <a:pt x="46" y="42"/>
                    </a:lnTo>
                    <a:lnTo>
                      <a:pt x="22" y="16"/>
                    </a:lnTo>
                    <a:lnTo>
                      <a:pt x="22" y="16"/>
                    </a:lnTo>
                    <a:lnTo>
                      <a:pt x="22" y="11"/>
                    </a:lnTo>
                    <a:lnTo>
                      <a:pt x="22" y="7"/>
                    </a:lnTo>
                    <a:lnTo>
                      <a:pt x="19" y="3"/>
                    </a:lnTo>
                    <a:lnTo>
                      <a:pt x="19" y="3"/>
                    </a:lnTo>
                    <a:lnTo>
                      <a:pt x="15" y="2"/>
                    </a:lnTo>
                    <a:lnTo>
                      <a:pt x="11" y="0"/>
                    </a:lnTo>
                    <a:lnTo>
                      <a:pt x="6" y="2"/>
                    </a:lnTo>
                    <a:lnTo>
                      <a:pt x="2" y="3"/>
                    </a:lnTo>
                    <a:lnTo>
                      <a:pt x="2" y="3"/>
                    </a:lnTo>
                    <a:lnTo>
                      <a:pt x="0" y="7"/>
                    </a:lnTo>
                    <a:lnTo>
                      <a:pt x="0" y="13"/>
                    </a:lnTo>
                    <a:lnTo>
                      <a:pt x="0" y="16"/>
                    </a:lnTo>
                    <a:lnTo>
                      <a:pt x="2" y="20"/>
                    </a:lnTo>
                    <a:lnTo>
                      <a:pt x="2" y="20"/>
                    </a:lnTo>
                    <a:lnTo>
                      <a:pt x="6" y="22"/>
                    </a:lnTo>
                    <a:lnTo>
                      <a:pt x="11" y="24"/>
                    </a:lnTo>
                    <a:lnTo>
                      <a:pt x="11" y="24"/>
                    </a:lnTo>
                    <a:lnTo>
                      <a:pt x="17" y="22"/>
                    </a:lnTo>
                    <a:lnTo>
                      <a:pt x="41" y="46"/>
                    </a:lnTo>
                    <a:lnTo>
                      <a:pt x="41" y="46"/>
                    </a:lnTo>
                    <a:lnTo>
                      <a:pt x="43" y="50"/>
                    </a:lnTo>
                    <a:lnTo>
                      <a:pt x="43" y="53"/>
                    </a:lnTo>
                    <a:lnTo>
                      <a:pt x="43" y="64"/>
                    </a:lnTo>
                    <a:lnTo>
                      <a:pt x="35" y="64"/>
                    </a:lnTo>
                    <a:lnTo>
                      <a:pt x="35" y="64"/>
                    </a:lnTo>
                    <a:lnTo>
                      <a:pt x="30" y="64"/>
                    </a:lnTo>
                    <a:lnTo>
                      <a:pt x="30" y="64"/>
                    </a:lnTo>
                    <a:lnTo>
                      <a:pt x="28" y="66"/>
                    </a:lnTo>
                    <a:lnTo>
                      <a:pt x="28" y="70"/>
                    </a:lnTo>
                    <a:lnTo>
                      <a:pt x="28" y="70"/>
                    </a:lnTo>
                    <a:lnTo>
                      <a:pt x="30" y="72"/>
                    </a:lnTo>
                    <a:lnTo>
                      <a:pt x="32" y="72"/>
                    </a:lnTo>
                    <a:lnTo>
                      <a:pt x="32" y="72"/>
                    </a:lnTo>
                    <a:lnTo>
                      <a:pt x="35" y="72"/>
                    </a:lnTo>
                    <a:lnTo>
                      <a:pt x="122" y="72"/>
                    </a:lnTo>
                    <a:lnTo>
                      <a:pt x="122" y="72"/>
                    </a:lnTo>
                    <a:lnTo>
                      <a:pt x="128" y="72"/>
                    </a:lnTo>
                    <a:lnTo>
                      <a:pt x="131" y="75"/>
                    </a:lnTo>
                    <a:lnTo>
                      <a:pt x="133" y="79"/>
                    </a:lnTo>
                    <a:lnTo>
                      <a:pt x="135" y="83"/>
                    </a:lnTo>
                    <a:lnTo>
                      <a:pt x="135" y="172"/>
                    </a:lnTo>
                    <a:lnTo>
                      <a:pt x="135" y="172"/>
                    </a:lnTo>
                    <a:lnTo>
                      <a:pt x="135" y="173"/>
                    </a:lnTo>
                    <a:lnTo>
                      <a:pt x="135" y="173"/>
                    </a:lnTo>
                    <a:lnTo>
                      <a:pt x="135" y="177"/>
                    </a:lnTo>
                    <a:lnTo>
                      <a:pt x="137" y="179"/>
                    </a:lnTo>
                    <a:lnTo>
                      <a:pt x="137" y="179"/>
                    </a:lnTo>
                    <a:lnTo>
                      <a:pt x="139" y="179"/>
                    </a:lnTo>
                    <a:lnTo>
                      <a:pt x="139" y="179"/>
                    </a:lnTo>
                    <a:lnTo>
                      <a:pt x="140" y="179"/>
                    </a:lnTo>
                    <a:lnTo>
                      <a:pt x="142" y="175"/>
                    </a:lnTo>
                    <a:lnTo>
                      <a:pt x="142" y="175"/>
                    </a:lnTo>
                    <a:lnTo>
                      <a:pt x="142" y="172"/>
                    </a:lnTo>
                    <a:lnTo>
                      <a:pt x="142" y="162"/>
                    </a:lnTo>
                    <a:lnTo>
                      <a:pt x="176" y="162"/>
                    </a:lnTo>
                    <a:lnTo>
                      <a:pt x="176" y="162"/>
                    </a:lnTo>
                    <a:lnTo>
                      <a:pt x="177" y="166"/>
                    </a:lnTo>
                    <a:lnTo>
                      <a:pt x="179" y="168"/>
                    </a:lnTo>
                    <a:lnTo>
                      <a:pt x="183" y="170"/>
                    </a:lnTo>
                    <a:lnTo>
                      <a:pt x="187" y="172"/>
                    </a:lnTo>
                    <a:lnTo>
                      <a:pt x="187" y="172"/>
                    </a:lnTo>
                    <a:lnTo>
                      <a:pt x="190" y="170"/>
                    </a:lnTo>
                    <a:lnTo>
                      <a:pt x="194" y="168"/>
                    </a:lnTo>
                    <a:lnTo>
                      <a:pt x="198" y="164"/>
                    </a:lnTo>
                    <a:lnTo>
                      <a:pt x="198" y="159"/>
                    </a:lnTo>
                    <a:lnTo>
                      <a:pt x="198" y="159"/>
                    </a:lnTo>
                    <a:lnTo>
                      <a:pt x="198" y="155"/>
                    </a:lnTo>
                    <a:lnTo>
                      <a:pt x="194" y="151"/>
                    </a:lnTo>
                    <a:lnTo>
                      <a:pt x="190" y="149"/>
                    </a:lnTo>
                    <a:lnTo>
                      <a:pt x="187" y="148"/>
                    </a:lnTo>
                    <a:lnTo>
                      <a:pt x="187" y="148"/>
                    </a:lnTo>
                    <a:lnTo>
                      <a:pt x="183" y="148"/>
                    </a:lnTo>
                    <a:lnTo>
                      <a:pt x="179" y="149"/>
                    </a:lnTo>
                    <a:lnTo>
                      <a:pt x="177" y="153"/>
                    </a:lnTo>
                    <a:lnTo>
                      <a:pt x="176" y="155"/>
                    </a:lnTo>
                    <a:lnTo>
                      <a:pt x="142" y="155"/>
                    </a:lnTo>
                    <a:lnTo>
                      <a:pt x="142" y="148"/>
                    </a:lnTo>
                    <a:lnTo>
                      <a:pt x="159" y="148"/>
                    </a:lnTo>
                    <a:lnTo>
                      <a:pt x="159" y="148"/>
                    </a:lnTo>
                    <a:lnTo>
                      <a:pt x="161" y="146"/>
                    </a:lnTo>
                    <a:lnTo>
                      <a:pt x="163" y="144"/>
                    </a:lnTo>
                    <a:lnTo>
                      <a:pt x="163" y="144"/>
                    </a:lnTo>
                    <a:lnTo>
                      <a:pt x="161" y="140"/>
                    </a:lnTo>
                    <a:lnTo>
                      <a:pt x="159" y="140"/>
                    </a:lnTo>
                    <a:lnTo>
                      <a:pt x="142" y="140"/>
                    </a:lnTo>
                    <a:lnTo>
                      <a:pt x="142" y="131"/>
                    </a:lnTo>
                    <a:lnTo>
                      <a:pt x="201" y="131"/>
                    </a:lnTo>
                    <a:lnTo>
                      <a:pt x="201" y="131"/>
                    </a:lnTo>
                    <a:lnTo>
                      <a:pt x="205" y="131"/>
                    </a:lnTo>
                    <a:lnTo>
                      <a:pt x="205" y="127"/>
                    </a:lnTo>
                    <a:lnTo>
                      <a:pt x="205" y="127"/>
                    </a:lnTo>
                    <a:lnTo>
                      <a:pt x="205" y="125"/>
                    </a:lnTo>
                    <a:lnTo>
                      <a:pt x="201" y="124"/>
                    </a:lnTo>
                    <a:lnTo>
                      <a:pt x="201" y="124"/>
                    </a:lnTo>
                    <a:close/>
                    <a:moveTo>
                      <a:pt x="190" y="57"/>
                    </a:moveTo>
                    <a:lnTo>
                      <a:pt x="190" y="57"/>
                    </a:lnTo>
                    <a:lnTo>
                      <a:pt x="194" y="55"/>
                    </a:lnTo>
                    <a:lnTo>
                      <a:pt x="194" y="55"/>
                    </a:lnTo>
                    <a:lnTo>
                      <a:pt x="198" y="57"/>
                    </a:lnTo>
                    <a:lnTo>
                      <a:pt x="198" y="57"/>
                    </a:lnTo>
                    <a:lnTo>
                      <a:pt x="198" y="59"/>
                    </a:lnTo>
                    <a:lnTo>
                      <a:pt x="198" y="59"/>
                    </a:lnTo>
                    <a:lnTo>
                      <a:pt x="198" y="63"/>
                    </a:lnTo>
                    <a:lnTo>
                      <a:pt x="198" y="63"/>
                    </a:lnTo>
                    <a:lnTo>
                      <a:pt x="194" y="64"/>
                    </a:lnTo>
                    <a:lnTo>
                      <a:pt x="194" y="64"/>
                    </a:lnTo>
                    <a:lnTo>
                      <a:pt x="190" y="63"/>
                    </a:lnTo>
                    <a:lnTo>
                      <a:pt x="190" y="63"/>
                    </a:lnTo>
                    <a:lnTo>
                      <a:pt x="190" y="63"/>
                    </a:lnTo>
                    <a:lnTo>
                      <a:pt x="190" y="59"/>
                    </a:lnTo>
                    <a:lnTo>
                      <a:pt x="190" y="59"/>
                    </a:lnTo>
                    <a:lnTo>
                      <a:pt x="190" y="57"/>
                    </a:lnTo>
                    <a:lnTo>
                      <a:pt x="190" y="57"/>
                    </a:lnTo>
                    <a:close/>
                    <a:moveTo>
                      <a:pt x="111" y="16"/>
                    </a:moveTo>
                    <a:lnTo>
                      <a:pt x="111" y="16"/>
                    </a:lnTo>
                    <a:lnTo>
                      <a:pt x="113" y="16"/>
                    </a:lnTo>
                    <a:lnTo>
                      <a:pt x="115" y="20"/>
                    </a:lnTo>
                    <a:lnTo>
                      <a:pt x="115" y="20"/>
                    </a:lnTo>
                    <a:lnTo>
                      <a:pt x="113" y="22"/>
                    </a:lnTo>
                    <a:lnTo>
                      <a:pt x="111" y="24"/>
                    </a:lnTo>
                    <a:lnTo>
                      <a:pt x="111" y="24"/>
                    </a:lnTo>
                    <a:lnTo>
                      <a:pt x="107" y="22"/>
                    </a:lnTo>
                    <a:lnTo>
                      <a:pt x="105" y="20"/>
                    </a:lnTo>
                    <a:lnTo>
                      <a:pt x="105" y="20"/>
                    </a:lnTo>
                    <a:lnTo>
                      <a:pt x="107" y="16"/>
                    </a:lnTo>
                    <a:lnTo>
                      <a:pt x="111" y="16"/>
                    </a:lnTo>
                    <a:lnTo>
                      <a:pt x="111" y="16"/>
                    </a:lnTo>
                    <a:close/>
                    <a:moveTo>
                      <a:pt x="8" y="15"/>
                    </a:moveTo>
                    <a:lnTo>
                      <a:pt x="8" y="15"/>
                    </a:lnTo>
                    <a:lnTo>
                      <a:pt x="8" y="13"/>
                    </a:lnTo>
                    <a:lnTo>
                      <a:pt x="8" y="9"/>
                    </a:lnTo>
                    <a:lnTo>
                      <a:pt x="8" y="9"/>
                    </a:lnTo>
                    <a:lnTo>
                      <a:pt x="11" y="7"/>
                    </a:lnTo>
                    <a:lnTo>
                      <a:pt x="11" y="7"/>
                    </a:lnTo>
                    <a:lnTo>
                      <a:pt x="13" y="9"/>
                    </a:lnTo>
                    <a:lnTo>
                      <a:pt x="13" y="9"/>
                    </a:lnTo>
                    <a:lnTo>
                      <a:pt x="15" y="13"/>
                    </a:lnTo>
                    <a:lnTo>
                      <a:pt x="13" y="15"/>
                    </a:lnTo>
                    <a:lnTo>
                      <a:pt x="13" y="15"/>
                    </a:lnTo>
                    <a:lnTo>
                      <a:pt x="13" y="15"/>
                    </a:lnTo>
                    <a:lnTo>
                      <a:pt x="11" y="16"/>
                    </a:lnTo>
                    <a:lnTo>
                      <a:pt x="8" y="15"/>
                    </a:lnTo>
                    <a:lnTo>
                      <a:pt x="8" y="15"/>
                    </a:lnTo>
                    <a:close/>
                    <a:moveTo>
                      <a:pt x="187" y="155"/>
                    </a:moveTo>
                    <a:lnTo>
                      <a:pt x="187" y="155"/>
                    </a:lnTo>
                    <a:lnTo>
                      <a:pt x="188" y="157"/>
                    </a:lnTo>
                    <a:lnTo>
                      <a:pt x="190" y="159"/>
                    </a:lnTo>
                    <a:lnTo>
                      <a:pt x="190" y="159"/>
                    </a:lnTo>
                    <a:lnTo>
                      <a:pt x="188" y="162"/>
                    </a:lnTo>
                    <a:lnTo>
                      <a:pt x="187" y="164"/>
                    </a:lnTo>
                    <a:lnTo>
                      <a:pt x="187" y="164"/>
                    </a:lnTo>
                    <a:lnTo>
                      <a:pt x="183" y="162"/>
                    </a:lnTo>
                    <a:lnTo>
                      <a:pt x="181" y="159"/>
                    </a:lnTo>
                    <a:lnTo>
                      <a:pt x="181" y="159"/>
                    </a:lnTo>
                    <a:lnTo>
                      <a:pt x="183" y="157"/>
                    </a:lnTo>
                    <a:lnTo>
                      <a:pt x="187" y="155"/>
                    </a:lnTo>
                    <a:lnTo>
                      <a:pt x="187" y="155"/>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Freeform 165">
                <a:extLst>
                  <a:ext uri="{FF2B5EF4-FFF2-40B4-BE49-F238E27FC236}">
                    <a16:creationId xmlns:a16="http://schemas.microsoft.com/office/drawing/2014/main" id="{B265C176-EBB4-4B7E-9955-F34455F2B567}"/>
                  </a:ext>
                </a:extLst>
              </p:cNvPr>
              <p:cNvSpPr>
                <a:spLocks noEditPoints="1"/>
              </p:cNvSpPr>
              <p:nvPr/>
            </p:nvSpPr>
            <p:spPr bwMode="auto">
              <a:xfrm>
                <a:off x="11680548" y="257495"/>
                <a:ext cx="200972" cy="174758"/>
              </a:xfrm>
              <a:custGeom>
                <a:avLst/>
                <a:gdLst>
                  <a:gd name="T0" fmla="*/ 163 w 207"/>
                  <a:gd name="T1" fmla="*/ 128 h 180"/>
                  <a:gd name="T2" fmla="*/ 176 w 207"/>
                  <a:gd name="T3" fmla="*/ 115 h 180"/>
                  <a:gd name="T4" fmla="*/ 174 w 207"/>
                  <a:gd name="T5" fmla="*/ 108 h 180"/>
                  <a:gd name="T6" fmla="*/ 78 w 207"/>
                  <a:gd name="T7" fmla="*/ 108 h 180"/>
                  <a:gd name="T8" fmla="*/ 70 w 207"/>
                  <a:gd name="T9" fmla="*/ 8 h 180"/>
                  <a:gd name="T10" fmla="*/ 68 w 207"/>
                  <a:gd name="T11" fmla="*/ 0 h 180"/>
                  <a:gd name="T12" fmla="*/ 63 w 207"/>
                  <a:gd name="T13" fmla="*/ 17 h 180"/>
                  <a:gd name="T14" fmla="*/ 22 w 207"/>
                  <a:gd name="T15" fmla="*/ 10 h 180"/>
                  <a:gd name="T16" fmla="*/ 7 w 207"/>
                  <a:gd name="T17" fmla="*/ 15 h 180"/>
                  <a:gd name="T18" fmla="*/ 15 w 207"/>
                  <a:gd name="T19" fmla="*/ 32 h 180"/>
                  <a:gd name="T20" fmla="*/ 28 w 207"/>
                  <a:gd name="T21" fmla="*/ 28 h 180"/>
                  <a:gd name="T22" fmla="*/ 46 w 207"/>
                  <a:gd name="T23" fmla="*/ 32 h 180"/>
                  <a:gd name="T24" fmla="*/ 46 w 207"/>
                  <a:gd name="T25" fmla="*/ 39 h 180"/>
                  <a:gd name="T26" fmla="*/ 0 w 207"/>
                  <a:gd name="T27" fmla="*/ 50 h 180"/>
                  <a:gd name="T28" fmla="*/ 63 w 207"/>
                  <a:gd name="T29" fmla="*/ 56 h 180"/>
                  <a:gd name="T30" fmla="*/ 43 w 207"/>
                  <a:gd name="T31" fmla="*/ 69 h 180"/>
                  <a:gd name="T32" fmla="*/ 63 w 207"/>
                  <a:gd name="T33" fmla="*/ 80 h 180"/>
                  <a:gd name="T34" fmla="*/ 17 w 207"/>
                  <a:gd name="T35" fmla="*/ 109 h 180"/>
                  <a:gd name="T36" fmla="*/ 4 w 207"/>
                  <a:gd name="T37" fmla="*/ 111 h 180"/>
                  <a:gd name="T38" fmla="*/ 0 w 207"/>
                  <a:gd name="T39" fmla="*/ 124 h 180"/>
                  <a:gd name="T40" fmla="*/ 11 w 207"/>
                  <a:gd name="T41" fmla="*/ 132 h 180"/>
                  <a:gd name="T42" fmla="*/ 22 w 207"/>
                  <a:gd name="T43" fmla="*/ 121 h 180"/>
                  <a:gd name="T44" fmla="*/ 48 w 207"/>
                  <a:gd name="T45" fmla="*/ 89 h 180"/>
                  <a:gd name="T46" fmla="*/ 65 w 207"/>
                  <a:gd name="T47" fmla="*/ 104 h 180"/>
                  <a:gd name="T48" fmla="*/ 91 w 207"/>
                  <a:gd name="T49" fmla="*/ 148 h 180"/>
                  <a:gd name="T50" fmla="*/ 83 w 207"/>
                  <a:gd name="T51" fmla="*/ 159 h 180"/>
                  <a:gd name="T52" fmla="*/ 94 w 207"/>
                  <a:gd name="T53" fmla="*/ 172 h 180"/>
                  <a:gd name="T54" fmla="*/ 107 w 207"/>
                  <a:gd name="T55" fmla="*/ 159 h 180"/>
                  <a:gd name="T56" fmla="*/ 98 w 207"/>
                  <a:gd name="T57" fmla="*/ 148 h 180"/>
                  <a:gd name="T58" fmla="*/ 107 w 207"/>
                  <a:gd name="T59" fmla="*/ 135 h 180"/>
                  <a:gd name="T60" fmla="*/ 115 w 207"/>
                  <a:gd name="T61" fmla="*/ 115 h 180"/>
                  <a:gd name="T62" fmla="*/ 128 w 207"/>
                  <a:gd name="T63" fmla="*/ 180 h 180"/>
                  <a:gd name="T64" fmla="*/ 139 w 207"/>
                  <a:gd name="T65" fmla="*/ 115 h 180"/>
                  <a:gd name="T66" fmla="*/ 142 w 207"/>
                  <a:gd name="T67" fmla="*/ 135 h 180"/>
                  <a:gd name="T68" fmla="*/ 155 w 207"/>
                  <a:gd name="T69" fmla="*/ 128 h 180"/>
                  <a:gd name="T70" fmla="*/ 185 w 207"/>
                  <a:gd name="T71" fmla="*/ 163 h 180"/>
                  <a:gd name="T72" fmla="*/ 190 w 207"/>
                  <a:gd name="T73" fmla="*/ 178 h 180"/>
                  <a:gd name="T74" fmla="*/ 203 w 207"/>
                  <a:gd name="T75" fmla="*/ 176 h 180"/>
                  <a:gd name="T76" fmla="*/ 203 w 207"/>
                  <a:gd name="T77" fmla="*/ 159 h 180"/>
                  <a:gd name="T78" fmla="*/ 19 w 207"/>
                  <a:gd name="T79" fmla="*/ 25 h 180"/>
                  <a:gd name="T80" fmla="*/ 17 w 207"/>
                  <a:gd name="T81" fmla="*/ 17 h 180"/>
                  <a:gd name="T82" fmla="*/ 24 w 207"/>
                  <a:gd name="T83" fmla="*/ 21 h 180"/>
                  <a:gd name="T84" fmla="*/ 15 w 207"/>
                  <a:gd name="T85" fmla="*/ 122 h 180"/>
                  <a:gd name="T86" fmla="*/ 7 w 207"/>
                  <a:gd name="T87" fmla="*/ 121 h 180"/>
                  <a:gd name="T88" fmla="*/ 11 w 207"/>
                  <a:gd name="T89" fmla="*/ 115 h 180"/>
                  <a:gd name="T90" fmla="*/ 15 w 207"/>
                  <a:gd name="T91" fmla="*/ 121 h 180"/>
                  <a:gd name="T92" fmla="*/ 92 w 207"/>
                  <a:gd name="T93" fmla="*/ 163 h 180"/>
                  <a:gd name="T94" fmla="*/ 94 w 207"/>
                  <a:gd name="T95" fmla="*/ 156 h 180"/>
                  <a:gd name="T96" fmla="*/ 94 w 207"/>
                  <a:gd name="T97" fmla="*/ 165 h 180"/>
                  <a:gd name="T98" fmla="*/ 192 w 207"/>
                  <a:gd name="T99" fmla="*/ 170 h 180"/>
                  <a:gd name="T100" fmla="*/ 194 w 207"/>
                  <a:gd name="T101" fmla="*/ 163 h 180"/>
                  <a:gd name="T102" fmla="*/ 198 w 207"/>
                  <a:gd name="T103" fmla="*/ 17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07" h="180">
                    <a:moveTo>
                      <a:pt x="188" y="157"/>
                    </a:moveTo>
                    <a:lnTo>
                      <a:pt x="164" y="133"/>
                    </a:lnTo>
                    <a:lnTo>
                      <a:pt x="164" y="133"/>
                    </a:lnTo>
                    <a:lnTo>
                      <a:pt x="163" y="130"/>
                    </a:lnTo>
                    <a:lnTo>
                      <a:pt x="163" y="128"/>
                    </a:lnTo>
                    <a:lnTo>
                      <a:pt x="163" y="115"/>
                    </a:lnTo>
                    <a:lnTo>
                      <a:pt x="170" y="115"/>
                    </a:lnTo>
                    <a:lnTo>
                      <a:pt x="170" y="115"/>
                    </a:lnTo>
                    <a:lnTo>
                      <a:pt x="176" y="115"/>
                    </a:lnTo>
                    <a:lnTo>
                      <a:pt x="176" y="115"/>
                    </a:lnTo>
                    <a:lnTo>
                      <a:pt x="177" y="113"/>
                    </a:lnTo>
                    <a:lnTo>
                      <a:pt x="177" y="111"/>
                    </a:lnTo>
                    <a:lnTo>
                      <a:pt x="177" y="111"/>
                    </a:lnTo>
                    <a:lnTo>
                      <a:pt x="176" y="108"/>
                    </a:lnTo>
                    <a:lnTo>
                      <a:pt x="174" y="108"/>
                    </a:lnTo>
                    <a:lnTo>
                      <a:pt x="174" y="108"/>
                    </a:lnTo>
                    <a:lnTo>
                      <a:pt x="170" y="108"/>
                    </a:lnTo>
                    <a:lnTo>
                      <a:pt x="83" y="108"/>
                    </a:lnTo>
                    <a:lnTo>
                      <a:pt x="83" y="108"/>
                    </a:lnTo>
                    <a:lnTo>
                      <a:pt x="78" y="108"/>
                    </a:lnTo>
                    <a:lnTo>
                      <a:pt x="74" y="104"/>
                    </a:lnTo>
                    <a:lnTo>
                      <a:pt x="72" y="100"/>
                    </a:lnTo>
                    <a:lnTo>
                      <a:pt x="70" y="97"/>
                    </a:lnTo>
                    <a:lnTo>
                      <a:pt x="70" y="8"/>
                    </a:lnTo>
                    <a:lnTo>
                      <a:pt x="70" y="8"/>
                    </a:lnTo>
                    <a:lnTo>
                      <a:pt x="70" y="6"/>
                    </a:lnTo>
                    <a:lnTo>
                      <a:pt x="70" y="6"/>
                    </a:lnTo>
                    <a:lnTo>
                      <a:pt x="70" y="2"/>
                    </a:lnTo>
                    <a:lnTo>
                      <a:pt x="68" y="0"/>
                    </a:lnTo>
                    <a:lnTo>
                      <a:pt x="68" y="0"/>
                    </a:lnTo>
                    <a:lnTo>
                      <a:pt x="65" y="0"/>
                    </a:lnTo>
                    <a:lnTo>
                      <a:pt x="63" y="4"/>
                    </a:lnTo>
                    <a:lnTo>
                      <a:pt x="63" y="4"/>
                    </a:lnTo>
                    <a:lnTo>
                      <a:pt x="63" y="8"/>
                    </a:lnTo>
                    <a:lnTo>
                      <a:pt x="63" y="17"/>
                    </a:lnTo>
                    <a:lnTo>
                      <a:pt x="30" y="17"/>
                    </a:lnTo>
                    <a:lnTo>
                      <a:pt x="30" y="17"/>
                    </a:lnTo>
                    <a:lnTo>
                      <a:pt x="28" y="13"/>
                    </a:lnTo>
                    <a:lnTo>
                      <a:pt x="26" y="12"/>
                    </a:lnTo>
                    <a:lnTo>
                      <a:pt x="22" y="10"/>
                    </a:lnTo>
                    <a:lnTo>
                      <a:pt x="19" y="10"/>
                    </a:lnTo>
                    <a:lnTo>
                      <a:pt x="19" y="10"/>
                    </a:lnTo>
                    <a:lnTo>
                      <a:pt x="15" y="10"/>
                    </a:lnTo>
                    <a:lnTo>
                      <a:pt x="11" y="12"/>
                    </a:lnTo>
                    <a:lnTo>
                      <a:pt x="7" y="15"/>
                    </a:lnTo>
                    <a:lnTo>
                      <a:pt x="7" y="21"/>
                    </a:lnTo>
                    <a:lnTo>
                      <a:pt x="7" y="21"/>
                    </a:lnTo>
                    <a:lnTo>
                      <a:pt x="7" y="25"/>
                    </a:lnTo>
                    <a:lnTo>
                      <a:pt x="11" y="28"/>
                    </a:lnTo>
                    <a:lnTo>
                      <a:pt x="15" y="32"/>
                    </a:lnTo>
                    <a:lnTo>
                      <a:pt x="19" y="32"/>
                    </a:lnTo>
                    <a:lnTo>
                      <a:pt x="19" y="32"/>
                    </a:lnTo>
                    <a:lnTo>
                      <a:pt x="22" y="32"/>
                    </a:lnTo>
                    <a:lnTo>
                      <a:pt x="26" y="30"/>
                    </a:lnTo>
                    <a:lnTo>
                      <a:pt x="28" y="28"/>
                    </a:lnTo>
                    <a:lnTo>
                      <a:pt x="30" y="25"/>
                    </a:lnTo>
                    <a:lnTo>
                      <a:pt x="63" y="25"/>
                    </a:lnTo>
                    <a:lnTo>
                      <a:pt x="63" y="32"/>
                    </a:lnTo>
                    <a:lnTo>
                      <a:pt x="46" y="32"/>
                    </a:lnTo>
                    <a:lnTo>
                      <a:pt x="46" y="32"/>
                    </a:lnTo>
                    <a:lnTo>
                      <a:pt x="44" y="34"/>
                    </a:lnTo>
                    <a:lnTo>
                      <a:pt x="43" y="36"/>
                    </a:lnTo>
                    <a:lnTo>
                      <a:pt x="43" y="36"/>
                    </a:lnTo>
                    <a:lnTo>
                      <a:pt x="44" y="39"/>
                    </a:lnTo>
                    <a:lnTo>
                      <a:pt x="46" y="39"/>
                    </a:lnTo>
                    <a:lnTo>
                      <a:pt x="63" y="39"/>
                    </a:lnTo>
                    <a:lnTo>
                      <a:pt x="63" y="49"/>
                    </a:lnTo>
                    <a:lnTo>
                      <a:pt x="4" y="49"/>
                    </a:lnTo>
                    <a:lnTo>
                      <a:pt x="4" y="49"/>
                    </a:lnTo>
                    <a:lnTo>
                      <a:pt x="0" y="50"/>
                    </a:lnTo>
                    <a:lnTo>
                      <a:pt x="0" y="52"/>
                    </a:lnTo>
                    <a:lnTo>
                      <a:pt x="0" y="52"/>
                    </a:lnTo>
                    <a:lnTo>
                      <a:pt x="0" y="56"/>
                    </a:lnTo>
                    <a:lnTo>
                      <a:pt x="4" y="56"/>
                    </a:lnTo>
                    <a:lnTo>
                      <a:pt x="63" y="56"/>
                    </a:lnTo>
                    <a:lnTo>
                      <a:pt x="63" y="65"/>
                    </a:lnTo>
                    <a:lnTo>
                      <a:pt x="46" y="65"/>
                    </a:lnTo>
                    <a:lnTo>
                      <a:pt x="46" y="65"/>
                    </a:lnTo>
                    <a:lnTo>
                      <a:pt x="44" y="65"/>
                    </a:lnTo>
                    <a:lnTo>
                      <a:pt x="43" y="69"/>
                    </a:lnTo>
                    <a:lnTo>
                      <a:pt x="43" y="69"/>
                    </a:lnTo>
                    <a:lnTo>
                      <a:pt x="44" y="71"/>
                    </a:lnTo>
                    <a:lnTo>
                      <a:pt x="46" y="73"/>
                    </a:lnTo>
                    <a:lnTo>
                      <a:pt x="63" y="73"/>
                    </a:lnTo>
                    <a:lnTo>
                      <a:pt x="63" y="80"/>
                    </a:lnTo>
                    <a:lnTo>
                      <a:pt x="52" y="80"/>
                    </a:lnTo>
                    <a:lnTo>
                      <a:pt x="52" y="80"/>
                    </a:lnTo>
                    <a:lnTo>
                      <a:pt x="46" y="82"/>
                    </a:lnTo>
                    <a:lnTo>
                      <a:pt x="41" y="85"/>
                    </a:lnTo>
                    <a:lnTo>
                      <a:pt x="17" y="109"/>
                    </a:lnTo>
                    <a:lnTo>
                      <a:pt x="17" y="109"/>
                    </a:lnTo>
                    <a:lnTo>
                      <a:pt x="11" y="108"/>
                    </a:lnTo>
                    <a:lnTo>
                      <a:pt x="11" y="108"/>
                    </a:lnTo>
                    <a:lnTo>
                      <a:pt x="7" y="109"/>
                    </a:lnTo>
                    <a:lnTo>
                      <a:pt x="4" y="111"/>
                    </a:lnTo>
                    <a:lnTo>
                      <a:pt x="4" y="111"/>
                    </a:lnTo>
                    <a:lnTo>
                      <a:pt x="0" y="115"/>
                    </a:lnTo>
                    <a:lnTo>
                      <a:pt x="0" y="121"/>
                    </a:lnTo>
                    <a:lnTo>
                      <a:pt x="0" y="121"/>
                    </a:lnTo>
                    <a:lnTo>
                      <a:pt x="0" y="124"/>
                    </a:lnTo>
                    <a:lnTo>
                      <a:pt x="4" y="128"/>
                    </a:lnTo>
                    <a:lnTo>
                      <a:pt x="4" y="128"/>
                    </a:lnTo>
                    <a:lnTo>
                      <a:pt x="7" y="132"/>
                    </a:lnTo>
                    <a:lnTo>
                      <a:pt x="11" y="132"/>
                    </a:lnTo>
                    <a:lnTo>
                      <a:pt x="11" y="132"/>
                    </a:lnTo>
                    <a:lnTo>
                      <a:pt x="15" y="132"/>
                    </a:lnTo>
                    <a:lnTo>
                      <a:pt x="19" y="128"/>
                    </a:lnTo>
                    <a:lnTo>
                      <a:pt x="19" y="128"/>
                    </a:lnTo>
                    <a:lnTo>
                      <a:pt x="22" y="124"/>
                    </a:lnTo>
                    <a:lnTo>
                      <a:pt x="22" y="121"/>
                    </a:lnTo>
                    <a:lnTo>
                      <a:pt x="22" y="121"/>
                    </a:lnTo>
                    <a:lnTo>
                      <a:pt x="22" y="115"/>
                    </a:lnTo>
                    <a:lnTo>
                      <a:pt x="46" y="91"/>
                    </a:lnTo>
                    <a:lnTo>
                      <a:pt x="46" y="91"/>
                    </a:lnTo>
                    <a:lnTo>
                      <a:pt x="48" y="89"/>
                    </a:lnTo>
                    <a:lnTo>
                      <a:pt x="52" y="87"/>
                    </a:lnTo>
                    <a:lnTo>
                      <a:pt x="63" y="87"/>
                    </a:lnTo>
                    <a:lnTo>
                      <a:pt x="63" y="97"/>
                    </a:lnTo>
                    <a:lnTo>
                      <a:pt x="63" y="97"/>
                    </a:lnTo>
                    <a:lnTo>
                      <a:pt x="65" y="104"/>
                    </a:lnTo>
                    <a:lnTo>
                      <a:pt x="68" y="109"/>
                    </a:lnTo>
                    <a:lnTo>
                      <a:pt x="76" y="115"/>
                    </a:lnTo>
                    <a:lnTo>
                      <a:pt x="83" y="115"/>
                    </a:lnTo>
                    <a:lnTo>
                      <a:pt x="91" y="115"/>
                    </a:lnTo>
                    <a:lnTo>
                      <a:pt x="91" y="148"/>
                    </a:lnTo>
                    <a:lnTo>
                      <a:pt x="91" y="148"/>
                    </a:lnTo>
                    <a:lnTo>
                      <a:pt x="89" y="150"/>
                    </a:lnTo>
                    <a:lnTo>
                      <a:pt x="85" y="154"/>
                    </a:lnTo>
                    <a:lnTo>
                      <a:pt x="83" y="156"/>
                    </a:lnTo>
                    <a:lnTo>
                      <a:pt x="83" y="159"/>
                    </a:lnTo>
                    <a:lnTo>
                      <a:pt x="83" y="159"/>
                    </a:lnTo>
                    <a:lnTo>
                      <a:pt x="83" y="165"/>
                    </a:lnTo>
                    <a:lnTo>
                      <a:pt x="87" y="169"/>
                    </a:lnTo>
                    <a:lnTo>
                      <a:pt x="91" y="170"/>
                    </a:lnTo>
                    <a:lnTo>
                      <a:pt x="94" y="172"/>
                    </a:lnTo>
                    <a:lnTo>
                      <a:pt x="94" y="172"/>
                    </a:lnTo>
                    <a:lnTo>
                      <a:pt x="100" y="170"/>
                    </a:lnTo>
                    <a:lnTo>
                      <a:pt x="104" y="169"/>
                    </a:lnTo>
                    <a:lnTo>
                      <a:pt x="105" y="165"/>
                    </a:lnTo>
                    <a:lnTo>
                      <a:pt x="107" y="159"/>
                    </a:lnTo>
                    <a:lnTo>
                      <a:pt x="107" y="159"/>
                    </a:lnTo>
                    <a:lnTo>
                      <a:pt x="105" y="156"/>
                    </a:lnTo>
                    <a:lnTo>
                      <a:pt x="104" y="154"/>
                    </a:lnTo>
                    <a:lnTo>
                      <a:pt x="102" y="150"/>
                    </a:lnTo>
                    <a:lnTo>
                      <a:pt x="98" y="148"/>
                    </a:lnTo>
                    <a:lnTo>
                      <a:pt x="98" y="115"/>
                    </a:lnTo>
                    <a:lnTo>
                      <a:pt x="107" y="115"/>
                    </a:lnTo>
                    <a:lnTo>
                      <a:pt x="107" y="132"/>
                    </a:lnTo>
                    <a:lnTo>
                      <a:pt x="107" y="132"/>
                    </a:lnTo>
                    <a:lnTo>
                      <a:pt x="107" y="135"/>
                    </a:lnTo>
                    <a:lnTo>
                      <a:pt x="111" y="135"/>
                    </a:lnTo>
                    <a:lnTo>
                      <a:pt x="111" y="135"/>
                    </a:lnTo>
                    <a:lnTo>
                      <a:pt x="113" y="135"/>
                    </a:lnTo>
                    <a:lnTo>
                      <a:pt x="115" y="132"/>
                    </a:lnTo>
                    <a:lnTo>
                      <a:pt x="115" y="115"/>
                    </a:lnTo>
                    <a:lnTo>
                      <a:pt x="124" y="115"/>
                    </a:lnTo>
                    <a:lnTo>
                      <a:pt x="124" y="176"/>
                    </a:lnTo>
                    <a:lnTo>
                      <a:pt x="124" y="176"/>
                    </a:lnTo>
                    <a:lnTo>
                      <a:pt x="124" y="178"/>
                    </a:lnTo>
                    <a:lnTo>
                      <a:pt x="128" y="180"/>
                    </a:lnTo>
                    <a:lnTo>
                      <a:pt x="128" y="180"/>
                    </a:lnTo>
                    <a:lnTo>
                      <a:pt x="129" y="178"/>
                    </a:lnTo>
                    <a:lnTo>
                      <a:pt x="131" y="176"/>
                    </a:lnTo>
                    <a:lnTo>
                      <a:pt x="131" y="115"/>
                    </a:lnTo>
                    <a:lnTo>
                      <a:pt x="139" y="115"/>
                    </a:lnTo>
                    <a:lnTo>
                      <a:pt x="139" y="132"/>
                    </a:lnTo>
                    <a:lnTo>
                      <a:pt x="139" y="132"/>
                    </a:lnTo>
                    <a:lnTo>
                      <a:pt x="140" y="135"/>
                    </a:lnTo>
                    <a:lnTo>
                      <a:pt x="142" y="135"/>
                    </a:lnTo>
                    <a:lnTo>
                      <a:pt x="142" y="135"/>
                    </a:lnTo>
                    <a:lnTo>
                      <a:pt x="146" y="135"/>
                    </a:lnTo>
                    <a:lnTo>
                      <a:pt x="146" y="132"/>
                    </a:lnTo>
                    <a:lnTo>
                      <a:pt x="146" y="115"/>
                    </a:lnTo>
                    <a:lnTo>
                      <a:pt x="155" y="115"/>
                    </a:lnTo>
                    <a:lnTo>
                      <a:pt x="155" y="128"/>
                    </a:lnTo>
                    <a:lnTo>
                      <a:pt x="155" y="128"/>
                    </a:lnTo>
                    <a:lnTo>
                      <a:pt x="155" y="133"/>
                    </a:lnTo>
                    <a:lnTo>
                      <a:pt x="159" y="139"/>
                    </a:lnTo>
                    <a:lnTo>
                      <a:pt x="185" y="163"/>
                    </a:lnTo>
                    <a:lnTo>
                      <a:pt x="185" y="163"/>
                    </a:lnTo>
                    <a:lnTo>
                      <a:pt x="183" y="170"/>
                    </a:lnTo>
                    <a:lnTo>
                      <a:pt x="185" y="172"/>
                    </a:lnTo>
                    <a:lnTo>
                      <a:pt x="187" y="176"/>
                    </a:lnTo>
                    <a:lnTo>
                      <a:pt x="187" y="176"/>
                    </a:lnTo>
                    <a:lnTo>
                      <a:pt x="190" y="178"/>
                    </a:lnTo>
                    <a:lnTo>
                      <a:pt x="194" y="180"/>
                    </a:lnTo>
                    <a:lnTo>
                      <a:pt x="194" y="180"/>
                    </a:lnTo>
                    <a:lnTo>
                      <a:pt x="200" y="178"/>
                    </a:lnTo>
                    <a:lnTo>
                      <a:pt x="203" y="176"/>
                    </a:lnTo>
                    <a:lnTo>
                      <a:pt x="203" y="176"/>
                    </a:lnTo>
                    <a:lnTo>
                      <a:pt x="205" y="172"/>
                    </a:lnTo>
                    <a:lnTo>
                      <a:pt x="207" y="169"/>
                    </a:lnTo>
                    <a:lnTo>
                      <a:pt x="205" y="163"/>
                    </a:lnTo>
                    <a:lnTo>
                      <a:pt x="203" y="159"/>
                    </a:lnTo>
                    <a:lnTo>
                      <a:pt x="203" y="159"/>
                    </a:lnTo>
                    <a:lnTo>
                      <a:pt x="200" y="157"/>
                    </a:lnTo>
                    <a:lnTo>
                      <a:pt x="196" y="156"/>
                    </a:lnTo>
                    <a:lnTo>
                      <a:pt x="188" y="157"/>
                    </a:lnTo>
                    <a:lnTo>
                      <a:pt x="188" y="157"/>
                    </a:lnTo>
                    <a:close/>
                    <a:moveTo>
                      <a:pt x="19" y="25"/>
                    </a:moveTo>
                    <a:lnTo>
                      <a:pt x="19" y="25"/>
                    </a:lnTo>
                    <a:lnTo>
                      <a:pt x="17" y="23"/>
                    </a:lnTo>
                    <a:lnTo>
                      <a:pt x="15" y="21"/>
                    </a:lnTo>
                    <a:lnTo>
                      <a:pt x="15" y="21"/>
                    </a:lnTo>
                    <a:lnTo>
                      <a:pt x="17" y="17"/>
                    </a:lnTo>
                    <a:lnTo>
                      <a:pt x="19" y="17"/>
                    </a:lnTo>
                    <a:lnTo>
                      <a:pt x="19" y="17"/>
                    </a:lnTo>
                    <a:lnTo>
                      <a:pt x="22" y="17"/>
                    </a:lnTo>
                    <a:lnTo>
                      <a:pt x="24" y="21"/>
                    </a:lnTo>
                    <a:lnTo>
                      <a:pt x="24" y="21"/>
                    </a:lnTo>
                    <a:lnTo>
                      <a:pt x="22" y="23"/>
                    </a:lnTo>
                    <a:lnTo>
                      <a:pt x="19" y="25"/>
                    </a:lnTo>
                    <a:lnTo>
                      <a:pt x="19" y="25"/>
                    </a:lnTo>
                    <a:close/>
                    <a:moveTo>
                      <a:pt x="15" y="122"/>
                    </a:moveTo>
                    <a:lnTo>
                      <a:pt x="15" y="122"/>
                    </a:lnTo>
                    <a:lnTo>
                      <a:pt x="11" y="124"/>
                    </a:lnTo>
                    <a:lnTo>
                      <a:pt x="11" y="124"/>
                    </a:lnTo>
                    <a:lnTo>
                      <a:pt x="7" y="122"/>
                    </a:lnTo>
                    <a:lnTo>
                      <a:pt x="7" y="122"/>
                    </a:lnTo>
                    <a:lnTo>
                      <a:pt x="7" y="121"/>
                    </a:lnTo>
                    <a:lnTo>
                      <a:pt x="7" y="121"/>
                    </a:lnTo>
                    <a:lnTo>
                      <a:pt x="7" y="117"/>
                    </a:lnTo>
                    <a:lnTo>
                      <a:pt x="7" y="117"/>
                    </a:lnTo>
                    <a:lnTo>
                      <a:pt x="11" y="115"/>
                    </a:lnTo>
                    <a:lnTo>
                      <a:pt x="11" y="115"/>
                    </a:lnTo>
                    <a:lnTo>
                      <a:pt x="15" y="117"/>
                    </a:lnTo>
                    <a:lnTo>
                      <a:pt x="15" y="117"/>
                    </a:lnTo>
                    <a:lnTo>
                      <a:pt x="15" y="117"/>
                    </a:lnTo>
                    <a:lnTo>
                      <a:pt x="15" y="121"/>
                    </a:lnTo>
                    <a:lnTo>
                      <a:pt x="15" y="121"/>
                    </a:lnTo>
                    <a:lnTo>
                      <a:pt x="15" y="122"/>
                    </a:lnTo>
                    <a:lnTo>
                      <a:pt x="15" y="122"/>
                    </a:lnTo>
                    <a:close/>
                    <a:moveTo>
                      <a:pt x="94" y="165"/>
                    </a:moveTo>
                    <a:lnTo>
                      <a:pt x="94" y="165"/>
                    </a:lnTo>
                    <a:lnTo>
                      <a:pt x="92" y="163"/>
                    </a:lnTo>
                    <a:lnTo>
                      <a:pt x="91" y="159"/>
                    </a:lnTo>
                    <a:lnTo>
                      <a:pt x="91" y="159"/>
                    </a:lnTo>
                    <a:lnTo>
                      <a:pt x="92" y="157"/>
                    </a:lnTo>
                    <a:lnTo>
                      <a:pt x="94" y="156"/>
                    </a:lnTo>
                    <a:lnTo>
                      <a:pt x="94" y="156"/>
                    </a:lnTo>
                    <a:lnTo>
                      <a:pt x="98" y="157"/>
                    </a:lnTo>
                    <a:lnTo>
                      <a:pt x="100" y="159"/>
                    </a:lnTo>
                    <a:lnTo>
                      <a:pt x="100" y="159"/>
                    </a:lnTo>
                    <a:lnTo>
                      <a:pt x="98" y="163"/>
                    </a:lnTo>
                    <a:lnTo>
                      <a:pt x="94" y="165"/>
                    </a:lnTo>
                    <a:lnTo>
                      <a:pt x="94" y="165"/>
                    </a:lnTo>
                    <a:close/>
                    <a:moveTo>
                      <a:pt x="198" y="170"/>
                    </a:moveTo>
                    <a:lnTo>
                      <a:pt x="198" y="170"/>
                    </a:lnTo>
                    <a:lnTo>
                      <a:pt x="194" y="172"/>
                    </a:lnTo>
                    <a:lnTo>
                      <a:pt x="192" y="170"/>
                    </a:lnTo>
                    <a:lnTo>
                      <a:pt x="192" y="170"/>
                    </a:lnTo>
                    <a:lnTo>
                      <a:pt x="190" y="169"/>
                    </a:lnTo>
                    <a:lnTo>
                      <a:pt x="192" y="165"/>
                    </a:lnTo>
                    <a:lnTo>
                      <a:pt x="192" y="165"/>
                    </a:lnTo>
                    <a:lnTo>
                      <a:pt x="194" y="163"/>
                    </a:lnTo>
                    <a:lnTo>
                      <a:pt x="194" y="163"/>
                    </a:lnTo>
                    <a:lnTo>
                      <a:pt x="198" y="165"/>
                    </a:lnTo>
                    <a:lnTo>
                      <a:pt x="198" y="165"/>
                    </a:lnTo>
                    <a:lnTo>
                      <a:pt x="198" y="169"/>
                    </a:lnTo>
                    <a:lnTo>
                      <a:pt x="198" y="170"/>
                    </a:lnTo>
                    <a:lnTo>
                      <a:pt x="198" y="17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5" name="Freeform 166">
                <a:extLst>
                  <a:ext uri="{FF2B5EF4-FFF2-40B4-BE49-F238E27FC236}">
                    <a16:creationId xmlns:a16="http://schemas.microsoft.com/office/drawing/2014/main" id="{5A1A9095-00CB-4843-821D-F2B0840507A7}"/>
                  </a:ext>
                </a:extLst>
              </p:cNvPr>
              <p:cNvSpPr>
                <a:spLocks noEditPoints="1"/>
              </p:cNvSpPr>
              <p:nvPr/>
            </p:nvSpPr>
            <p:spPr bwMode="auto">
              <a:xfrm>
                <a:off x="11765014" y="267204"/>
                <a:ext cx="76700" cy="84467"/>
              </a:xfrm>
              <a:custGeom>
                <a:avLst/>
                <a:gdLst>
                  <a:gd name="T0" fmla="*/ 9 w 79"/>
                  <a:gd name="T1" fmla="*/ 70 h 87"/>
                  <a:gd name="T2" fmla="*/ 26 w 79"/>
                  <a:gd name="T3" fmla="*/ 87 h 87"/>
                  <a:gd name="T4" fmla="*/ 41 w 79"/>
                  <a:gd name="T5" fmla="*/ 79 h 87"/>
                  <a:gd name="T6" fmla="*/ 59 w 79"/>
                  <a:gd name="T7" fmla="*/ 85 h 87"/>
                  <a:gd name="T8" fmla="*/ 70 w 79"/>
                  <a:gd name="T9" fmla="*/ 72 h 87"/>
                  <a:gd name="T10" fmla="*/ 79 w 79"/>
                  <a:gd name="T11" fmla="*/ 57 h 87"/>
                  <a:gd name="T12" fmla="*/ 74 w 79"/>
                  <a:gd name="T13" fmla="*/ 44 h 87"/>
                  <a:gd name="T14" fmla="*/ 77 w 79"/>
                  <a:gd name="T15" fmla="*/ 27 h 87"/>
                  <a:gd name="T16" fmla="*/ 65 w 79"/>
                  <a:gd name="T17" fmla="*/ 16 h 87"/>
                  <a:gd name="T18" fmla="*/ 61 w 79"/>
                  <a:gd name="T19" fmla="*/ 3 h 87"/>
                  <a:gd name="T20" fmla="*/ 44 w 79"/>
                  <a:gd name="T21" fmla="*/ 0 h 87"/>
                  <a:gd name="T22" fmla="*/ 28 w 79"/>
                  <a:gd name="T23" fmla="*/ 0 h 87"/>
                  <a:gd name="T24" fmla="*/ 15 w 79"/>
                  <a:gd name="T25" fmla="*/ 7 h 87"/>
                  <a:gd name="T26" fmla="*/ 15 w 79"/>
                  <a:gd name="T27" fmla="*/ 16 h 87"/>
                  <a:gd name="T28" fmla="*/ 0 w 79"/>
                  <a:gd name="T29" fmla="*/ 33 h 87"/>
                  <a:gd name="T30" fmla="*/ 4 w 79"/>
                  <a:gd name="T31" fmla="*/ 42 h 87"/>
                  <a:gd name="T32" fmla="*/ 0 w 79"/>
                  <a:gd name="T33" fmla="*/ 59 h 87"/>
                  <a:gd name="T34" fmla="*/ 9 w 79"/>
                  <a:gd name="T35" fmla="*/ 70 h 87"/>
                  <a:gd name="T36" fmla="*/ 20 w 79"/>
                  <a:gd name="T37" fmla="*/ 22 h 87"/>
                  <a:gd name="T38" fmla="*/ 22 w 79"/>
                  <a:gd name="T39" fmla="*/ 16 h 87"/>
                  <a:gd name="T40" fmla="*/ 22 w 79"/>
                  <a:gd name="T41" fmla="*/ 16 h 87"/>
                  <a:gd name="T42" fmla="*/ 22 w 79"/>
                  <a:gd name="T43" fmla="*/ 16 h 87"/>
                  <a:gd name="T44" fmla="*/ 22 w 79"/>
                  <a:gd name="T45" fmla="*/ 11 h 87"/>
                  <a:gd name="T46" fmla="*/ 33 w 79"/>
                  <a:gd name="T47" fmla="*/ 9 h 87"/>
                  <a:gd name="T48" fmla="*/ 37 w 79"/>
                  <a:gd name="T49" fmla="*/ 15 h 87"/>
                  <a:gd name="T50" fmla="*/ 44 w 79"/>
                  <a:gd name="T51" fmla="*/ 13 h 87"/>
                  <a:gd name="T52" fmla="*/ 52 w 79"/>
                  <a:gd name="T53" fmla="*/ 7 h 87"/>
                  <a:gd name="T54" fmla="*/ 59 w 79"/>
                  <a:gd name="T55" fmla="*/ 13 h 87"/>
                  <a:gd name="T56" fmla="*/ 52 w 79"/>
                  <a:gd name="T57" fmla="*/ 16 h 87"/>
                  <a:gd name="T58" fmla="*/ 50 w 79"/>
                  <a:gd name="T59" fmla="*/ 22 h 87"/>
                  <a:gd name="T60" fmla="*/ 59 w 79"/>
                  <a:gd name="T61" fmla="*/ 22 h 87"/>
                  <a:gd name="T62" fmla="*/ 59 w 79"/>
                  <a:gd name="T63" fmla="*/ 22 h 87"/>
                  <a:gd name="T64" fmla="*/ 70 w 79"/>
                  <a:gd name="T65" fmla="*/ 29 h 87"/>
                  <a:gd name="T66" fmla="*/ 66 w 79"/>
                  <a:gd name="T67" fmla="*/ 40 h 87"/>
                  <a:gd name="T68" fmla="*/ 66 w 79"/>
                  <a:gd name="T69" fmla="*/ 48 h 87"/>
                  <a:gd name="T70" fmla="*/ 72 w 79"/>
                  <a:gd name="T71" fmla="*/ 57 h 87"/>
                  <a:gd name="T72" fmla="*/ 65 w 79"/>
                  <a:gd name="T73" fmla="*/ 59 h 87"/>
                  <a:gd name="T74" fmla="*/ 53 w 79"/>
                  <a:gd name="T75" fmla="*/ 57 h 87"/>
                  <a:gd name="T76" fmla="*/ 57 w 79"/>
                  <a:gd name="T77" fmla="*/ 63 h 87"/>
                  <a:gd name="T78" fmla="*/ 63 w 79"/>
                  <a:gd name="T79" fmla="*/ 74 h 87"/>
                  <a:gd name="T80" fmla="*/ 53 w 79"/>
                  <a:gd name="T81" fmla="*/ 79 h 87"/>
                  <a:gd name="T82" fmla="*/ 44 w 79"/>
                  <a:gd name="T83" fmla="*/ 70 h 87"/>
                  <a:gd name="T84" fmla="*/ 46 w 79"/>
                  <a:gd name="T85" fmla="*/ 40 h 87"/>
                  <a:gd name="T86" fmla="*/ 55 w 79"/>
                  <a:gd name="T87" fmla="*/ 37 h 87"/>
                  <a:gd name="T88" fmla="*/ 53 w 79"/>
                  <a:gd name="T89" fmla="*/ 31 h 87"/>
                  <a:gd name="T90" fmla="*/ 44 w 79"/>
                  <a:gd name="T91" fmla="*/ 29 h 87"/>
                  <a:gd name="T92" fmla="*/ 41 w 79"/>
                  <a:gd name="T93" fmla="*/ 26 h 87"/>
                  <a:gd name="T94" fmla="*/ 37 w 79"/>
                  <a:gd name="T95" fmla="*/ 50 h 87"/>
                  <a:gd name="T96" fmla="*/ 28 w 79"/>
                  <a:gd name="T97" fmla="*/ 50 h 87"/>
                  <a:gd name="T98" fmla="*/ 29 w 79"/>
                  <a:gd name="T99" fmla="*/ 55 h 87"/>
                  <a:gd name="T100" fmla="*/ 37 w 79"/>
                  <a:gd name="T101" fmla="*/ 70 h 87"/>
                  <a:gd name="T102" fmla="*/ 26 w 79"/>
                  <a:gd name="T103" fmla="*/ 79 h 87"/>
                  <a:gd name="T104" fmla="*/ 17 w 79"/>
                  <a:gd name="T105" fmla="*/ 74 h 87"/>
                  <a:gd name="T106" fmla="*/ 18 w 79"/>
                  <a:gd name="T107" fmla="*/ 64 h 87"/>
                  <a:gd name="T108" fmla="*/ 18 w 79"/>
                  <a:gd name="T109" fmla="*/ 59 h 87"/>
                  <a:gd name="T110" fmla="*/ 11 w 79"/>
                  <a:gd name="T111" fmla="*/ 63 h 87"/>
                  <a:gd name="T112" fmla="*/ 7 w 79"/>
                  <a:gd name="T113" fmla="*/ 55 h 87"/>
                  <a:gd name="T114" fmla="*/ 18 w 79"/>
                  <a:gd name="T115" fmla="*/ 42 h 87"/>
                  <a:gd name="T116" fmla="*/ 20 w 79"/>
                  <a:gd name="T117" fmla="*/ 39 h 87"/>
                  <a:gd name="T118" fmla="*/ 9 w 79"/>
                  <a:gd name="T119" fmla="*/ 39 h 87"/>
                  <a:gd name="T120" fmla="*/ 9 w 79"/>
                  <a:gd name="T121" fmla="*/ 29 h 87"/>
                  <a:gd name="T122" fmla="*/ 20 w 79"/>
                  <a:gd name="T123" fmla="*/ 22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79" h="87">
                    <a:moveTo>
                      <a:pt x="9" y="70"/>
                    </a:moveTo>
                    <a:lnTo>
                      <a:pt x="9" y="70"/>
                    </a:lnTo>
                    <a:lnTo>
                      <a:pt x="9" y="70"/>
                    </a:lnTo>
                    <a:lnTo>
                      <a:pt x="9" y="70"/>
                    </a:lnTo>
                    <a:lnTo>
                      <a:pt x="11" y="75"/>
                    </a:lnTo>
                    <a:lnTo>
                      <a:pt x="15" y="81"/>
                    </a:lnTo>
                    <a:lnTo>
                      <a:pt x="20" y="85"/>
                    </a:lnTo>
                    <a:lnTo>
                      <a:pt x="26" y="87"/>
                    </a:lnTo>
                    <a:lnTo>
                      <a:pt x="26" y="87"/>
                    </a:lnTo>
                    <a:lnTo>
                      <a:pt x="33" y="85"/>
                    </a:lnTo>
                    <a:lnTo>
                      <a:pt x="41" y="79"/>
                    </a:lnTo>
                    <a:lnTo>
                      <a:pt x="41" y="79"/>
                    </a:lnTo>
                    <a:lnTo>
                      <a:pt x="46" y="85"/>
                    </a:lnTo>
                    <a:lnTo>
                      <a:pt x="53" y="87"/>
                    </a:lnTo>
                    <a:lnTo>
                      <a:pt x="53" y="87"/>
                    </a:lnTo>
                    <a:lnTo>
                      <a:pt x="59" y="85"/>
                    </a:lnTo>
                    <a:lnTo>
                      <a:pt x="65" y="81"/>
                    </a:lnTo>
                    <a:lnTo>
                      <a:pt x="68" y="77"/>
                    </a:lnTo>
                    <a:lnTo>
                      <a:pt x="70" y="72"/>
                    </a:lnTo>
                    <a:lnTo>
                      <a:pt x="70" y="72"/>
                    </a:lnTo>
                    <a:lnTo>
                      <a:pt x="74" y="68"/>
                    </a:lnTo>
                    <a:lnTo>
                      <a:pt x="77" y="64"/>
                    </a:lnTo>
                    <a:lnTo>
                      <a:pt x="79" y="61"/>
                    </a:lnTo>
                    <a:lnTo>
                      <a:pt x="79" y="57"/>
                    </a:lnTo>
                    <a:lnTo>
                      <a:pt x="79" y="57"/>
                    </a:lnTo>
                    <a:lnTo>
                      <a:pt x="77" y="50"/>
                    </a:lnTo>
                    <a:lnTo>
                      <a:pt x="74" y="44"/>
                    </a:lnTo>
                    <a:lnTo>
                      <a:pt x="74" y="44"/>
                    </a:lnTo>
                    <a:lnTo>
                      <a:pt x="77" y="39"/>
                    </a:lnTo>
                    <a:lnTo>
                      <a:pt x="79" y="33"/>
                    </a:lnTo>
                    <a:lnTo>
                      <a:pt x="79" y="33"/>
                    </a:lnTo>
                    <a:lnTo>
                      <a:pt x="77" y="27"/>
                    </a:lnTo>
                    <a:lnTo>
                      <a:pt x="76" y="22"/>
                    </a:lnTo>
                    <a:lnTo>
                      <a:pt x="70" y="18"/>
                    </a:lnTo>
                    <a:lnTo>
                      <a:pt x="65" y="16"/>
                    </a:lnTo>
                    <a:lnTo>
                      <a:pt x="65" y="16"/>
                    </a:lnTo>
                    <a:lnTo>
                      <a:pt x="66" y="13"/>
                    </a:lnTo>
                    <a:lnTo>
                      <a:pt x="66" y="13"/>
                    </a:lnTo>
                    <a:lnTo>
                      <a:pt x="65" y="7"/>
                    </a:lnTo>
                    <a:lnTo>
                      <a:pt x="61" y="3"/>
                    </a:lnTo>
                    <a:lnTo>
                      <a:pt x="57" y="0"/>
                    </a:lnTo>
                    <a:lnTo>
                      <a:pt x="52" y="0"/>
                    </a:lnTo>
                    <a:lnTo>
                      <a:pt x="52" y="0"/>
                    </a:lnTo>
                    <a:lnTo>
                      <a:pt x="44" y="0"/>
                    </a:lnTo>
                    <a:lnTo>
                      <a:pt x="41" y="3"/>
                    </a:lnTo>
                    <a:lnTo>
                      <a:pt x="41" y="3"/>
                    </a:lnTo>
                    <a:lnTo>
                      <a:pt x="35" y="0"/>
                    </a:lnTo>
                    <a:lnTo>
                      <a:pt x="28" y="0"/>
                    </a:lnTo>
                    <a:lnTo>
                      <a:pt x="28" y="0"/>
                    </a:lnTo>
                    <a:lnTo>
                      <a:pt x="22" y="0"/>
                    </a:lnTo>
                    <a:lnTo>
                      <a:pt x="18" y="3"/>
                    </a:lnTo>
                    <a:lnTo>
                      <a:pt x="15" y="7"/>
                    </a:lnTo>
                    <a:lnTo>
                      <a:pt x="13" y="13"/>
                    </a:lnTo>
                    <a:lnTo>
                      <a:pt x="13" y="13"/>
                    </a:lnTo>
                    <a:lnTo>
                      <a:pt x="15" y="16"/>
                    </a:lnTo>
                    <a:lnTo>
                      <a:pt x="15" y="16"/>
                    </a:lnTo>
                    <a:lnTo>
                      <a:pt x="9" y="18"/>
                    </a:lnTo>
                    <a:lnTo>
                      <a:pt x="4" y="22"/>
                    </a:lnTo>
                    <a:lnTo>
                      <a:pt x="2" y="27"/>
                    </a:lnTo>
                    <a:lnTo>
                      <a:pt x="0" y="33"/>
                    </a:lnTo>
                    <a:lnTo>
                      <a:pt x="0" y="33"/>
                    </a:lnTo>
                    <a:lnTo>
                      <a:pt x="2" y="39"/>
                    </a:lnTo>
                    <a:lnTo>
                      <a:pt x="4" y="42"/>
                    </a:lnTo>
                    <a:lnTo>
                      <a:pt x="4" y="42"/>
                    </a:lnTo>
                    <a:lnTo>
                      <a:pt x="2" y="48"/>
                    </a:lnTo>
                    <a:lnTo>
                      <a:pt x="0" y="55"/>
                    </a:lnTo>
                    <a:lnTo>
                      <a:pt x="0" y="55"/>
                    </a:lnTo>
                    <a:lnTo>
                      <a:pt x="0" y="59"/>
                    </a:lnTo>
                    <a:lnTo>
                      <a:pt x="2" y="63"/>
                    </a:lnTo>
                    <a:lnTo>
                      <a:pt x="5" y="66"/>
                    </a:lnTo>
                    <a:lnTo>
                      <a:pt x="9" y="70"/>
                    </a:lnTo>
                    <a:lnTo>
                      <a:pt x="9" y="70"/>
                    </a:lnTo>
                    <a:close/>
                    <a:moveTo>
                      <a:pt x="20" y="22"/>
                    </a:moveTo>
                    <a:lnTo>
                      <a:pt x="20" y="22"/>
                    </a:lnTo>
                    <a:lnTo>
                      <a:pt x="20" y="22"/>
                    </a:lnTo>
                    <a:lnTo>
                      <a:pt x="20" y="22"/>
                    </a:lnTo>
                    <a:lnTo>
                      <a:pt x="22" y="22"/>
                    </a:lnTo>
                    <a:lnTo>
                      <a:pt x="22" y="22"/>
                    </a:lnTo>
                    <a:lnTo>
                      <a:pt x="24" y="18"/>
                    </a:lnTo>
                    <a:lnTo>
                      <a:pt x="22" y="16"/>
                    </a:lnTo>
                    <a:lnTo>
                      <a:pt x="22" y="16"/>
                    </a:lnTo>
                    <a:lnTo>
                      <a:pt x="22" y="16"/>
                    </a:lnTo>
                    <a:lnTo>
                      <a:pt x="22" y="16"/>
                    </a:lnTo>
                    <a:lnTo>
                      <a:pt x="22" y="16"/>
                    </a:lnTo>
                    <a:lnTo>
                      <a:pt x="22" y="16"/>
                    </a:lnTo>
                    <a:lnTo>
                      <a:pt x="22" y="16"/>
                    </a:lnTo>
                    <a:lnTo>
                      <a:pt x="22" y="16"/>
                    </a:lnTo>
                    <a:lnTo>
                      <a:pt x="22" y="16"/>
                    </a:lnTo>
                    <a:lnTo>
                      <a:pt x="22" y="16"/>
                    </a:lnTo>
                    <a:lnTo>
                      <a:pt x="20" y="13"/>
                    </a:lnTo>
                    <a:lnTo>
                      <a:pt x="20" y="13"/>
                    </a:lnTo>
                    <a:lnTo>
                      <a:pt x="22" y="11"/>
                    </a:lnTo>
                    <a:lnTo>
                      <a:pt x="24" y="9"/>
                    </a:lnTo>
                    <a:lnTo>
                      <a:pt x="28" y="7"/>
                    </a:lnTo>
                    <a:lnTo>
                      <a:pt x="28" y="7"/>
                    </a:lnTo>
                    <a:lnTo>
                      <a:pt x="33" y="9"/>
                    </a:lnTo>
                    <a:lnTo>
                      <a:pt x="35" y="11"/>
                    </a:lnTo>
                    <a:lnTo>
                      <a:pt x="37" y="13"/>
                    </a:lnTo>
                    <a:lnTo>
                      <a:pt x="37" y="13"/>
                    </a:lnTo>
                    <a:lnTo>
                      <a:pt x="37" y="15"/>
                    </a:lnTo>
                    <a:lnTo>
                      <a:pt x="41" y="16"/>
                    </a:lnTo>
                    <a:lnTo>
                      <a:pt x="41" y="16"/>
                    </a:lnTo>
                    <a:lnTo>
                      <a:pt x="42" y="15"/>
                    </a:lnTo>
                    <a:lnTo>
                      <a:pt x="44" y="13"/>
                    </a:lnTo>
                    <a:lnTo>
                      <a:pt x="44" y="13"/>
                    </a:lnTo>
                    <a:lnTo>
                      <a:pt x="44" y="11"/>
                    </a:lnTo>
                    <a:lnTo>
                      <a:pt x="46" y="9"/>
                    </a:lnTo>
                    <a:lnTo>
                      <a:pt x="52" y="7"/>
                    </a:lnTo>
                    <a:lnTo>
                      <a:pt x="52" y="7"/>
                    </a:lnTo>
                    <a:lnTo>
                      <a:pt x="55" y="9"/>
                    </a:lnTo>
                    <a:lnTo>
                      <a:pt x="57" y="11"/>
                    </a:lnTo>
                    <a:lnTo>
                      <a:pt x="59" y="13"/>
                    </a:lnTo>
                    <a:lnTo>
                      <a:pt x="59" y="13"/>
                    </a:lnTo>
                    <a:lnTo>
                      <a:pt x="57" y="15"/>
                    </a:lnTo>
                    <a:lnTo>
                      <a:pt x="57" y="15"/>
                    </a:lnTo>
                    <a:lnTo>
                      <a:pt x="52" y="16"/>
                    </a:lnTo>
                    <a:lnTo>
                      <a:pt x="52" y="16"/>
                    </a:lnTo>
                    <a:lnTo>
                      <a:pt x="50" y="18"/>
                    </a:lnTo>
                    <a:lnTo>
                      <a:pt x="50" y="22"/>
                    </a:lnTo>
                    <a:lnTo>
                      <a:pt x="50" y="22"/>
                    </a:lnTo>
                    <a:lnTo>
                      <a:pt x="52" y="24"/>
                    </a:lnTo>
                    <a:lnTo>
                      <a:pt x="55" y="24"/>
                    </a:lnTo>
                    <a:lnTo>
                      <a:pt x="55" y="24"/>
                    </a:lnTo>
                    <a:lnTo>
                      <a:pt x="59" y="22"/>
                    </a:lnTo>
                    <a:lnTo>
                      <a:pt x="59" y="22"/>
                    </a:lnTo>
                    <a:lnTo>
                      <a:pt x="59" y="22"/>
                    </a:lnTo>
                    <a:lnTo>
                      <a:pt x="59" y="22"/>
                    </a:lnTo>
                    <a:lnTo>
                      <a:pt x="59" y="22"/>
                    </a:lnTo>
                    <a:lnTo>
                      <a:pt x="59" y="22"/>
                    </a:lnTo>
                    <a:lnTo>
                      <a:pt x="65" y="24"/>
                    </a:lnTo>
                    <a:lnTo>
                      <a:pt x="68" y="26"/>
                    </a:lnTo>
                    <a:lnTo>
                      <a:pt x="70" y="29"/>
                    </a:lnTo>
                    <a:lnTo>
                      <a:pt x="72" y="33"/>
                    </a:lnTo>
                    <a:lnTo>
                      <a:pt x="72" y="33"/>
                    </a:lnTo>
                    <a:lnTo>
                      <a:pt x="70" y="37"/>
                    </a:lnTo>
                    <a:lnTo>
                      <a:pt x="66" y="40"/>
                    </a:lnTo>
                    <a:lnTo>
                      <a:pt x="66" y="40"/>
                    </a:lnTo>
                    <a:lnTo>
                      <a:pt x="65" y="44"/>
                    </a:lnTo>
                    <a:lnTo>
                      <a:pt x="65" y="44"/>
                    </a:lnTo>
                    <a:lnTo>
                      <a:pt x="66" y="48"/>
                    </a:lnTo>
                    <a:lnTo>
                      <a:pt x="66" y="48"/>
                    </a:lnTo>
                    <a:lnTo>
                      <a:pt x="70" y="51"/>
                    </a:lnTo>
                    <a:lnTo>
                      <a:pt x="72" y="57"/>
                    </a:lnTo>
                    <a:lnTo>
                      <a:pt x="72" y="57"/>
                    </a:lnTo>
                    <a:lnTo>
                      <a:pt x="70" y="61"/>
                    </a:lnTo>
                    <a:lnTo>
                      <a:pt x="68" y="63"/>
                    </a:lnTo>
                    <a:lnTo>
                      <a:pt x="68" y="63"/>
                    </a:lnTo>
                    <a:lnTo>
                      <a:pt x="65" y="59"/>
                    </a:lnTo>
                    <a:lnTo>
                      <a:pt x="59" y="55"/>
                    </a:lnTo>
                    <a:lnTo>
                      <a:pt x="59" y="55"/>
                    </a:lnTo>
                    <a:lnTo>
                      <a:pt x="55" y="55"/>
                    </a:lnTo>
                    <a:lnTo>
                      <a:pt x="53" y="57"/>
                    </a:lnTo>
                    <a:lnTo>
                      <a:pt x="53" y="57"/>
                    </a:lnTo>
                    <a:lnTo>
                      <a:pt x="53" y="61"/>
                    </a:lnTo>
                    <a:lnTo>
                      <a:pt x="57" y="63"/>
                    </a:lnTo>
                    <a:lnTo>
                      <a:pt x="57" y="63"/>
                    </a:lnTo>
                    <a:lnTo>
                      <a:pt x="61" y="66"/>
                    </a:lnTo>
                    <a:lnTo>
                      <a:pt x="63" y="70"/>
                    </a:lnTo>
                    <a:lnTo>
                      <a:pt x="63" y="70"/>
                    </a:lnTo>
                    <a:lnTo>
                      <a:pt x="63" y="74"/>
                    </a:lnTo>
                    <a:lnTo>
                      <a:pt x="61" y="75"/>
                    </a:lnTo>
                    <a:lnTo>
                      <a:pt x="57" y="77"/>
                    </a:lnTo>
                    <a:lnTo>
                      <a:pt x="53" y="79"/>
                    </a:lnTo>
                    <a:lnTo>
                      <a:pt x="53" y="79"/>
                    </a:lnTo>
                    <a:lnTo>
                      <a:pt x="50" y="77"/>
                    </a:lnTo>
                    <a:lnTo>
                      <a:pt x="46" y="75"/>
                    </a:lnTo>
                    <a:lnTo>
                      <a:pt x="44" y="74"/>
                    </a:lnTo>
                    <a:lnTo>
                      <a:pt x="44" y="70"/>
                    </a:lnTo>
                    <a:lnTo>
                      <a:pt x="44" y="46"/>
                    </a:lnTo>
                    <a:lnTo>
                      <a:pt x="44" y="46"/>
                    </a:lnTo>
                    <a:lnTo>
                      <a:pt x="44" y="44"/>
                    </a:lnTo>
                    <a:lnTo>
                      <a:pt x="46" y="40"/>
                    </a:lnTo>
                    <a:lnTo>
                      <a:pt x="50" y="39"/>
                    </a:lnTo>
                    <a:lnTo>
                      <a:pt x="53" y="39"/>
                    </a:lnTo>
                    <a:lnTo>
                      <a:pt x="53" y="39"/>
                    </a:lnTo>
                    <a:lnTo>
                      <a:pt x="55" y="37"/>
                    </a:lnTo>
                    <a:lnTo>
                      <a:pt x="57" y="35"/>
                    </a:lnTo>
                    <a:lnTo>
                      <a:pt x="57" y="35"/>
                    </a:lnTo>
                    <a:lnTo>
                      <a:pt x="55" y="31"/>
                    </a:lnTo>
                    <a:lnTo>
                      <a:pt x="53" y="31"/>
                    </a:lnTo>
                    <a:lnTo>
                      <a:pt x="53" y="31"/>
                    </a:lnTo>
                    <a:lnTo>
                      <a:pt x="48" y="31"/>
                    </a:lnTo>
                    <a:lnTo>
                      <a:pt x="44" y="33"/>
                    </a:lnTo>
                    <a:lnTo>
                      <a:pt x="44" y="29"/>
                    </a:lnTo>
                    <a:lnTo>
                      <a:pt x="44" y="29"/>
                    </a:lnTo>
                    <a:lnTo>
                      <a:pt x="42" y="26"/>
                    </a:lnTo>
                    <a:lnTo>
                      <a:pt x="41" y="26"/>
                    </a:lnTo>
                    <a:lnTo>
                      <a:pt x="41" y="26"/>
                    </a:lnTo>
                    <a:lnTo>
                      <a:pt x="37" y="26"/>
                    </a:lnTo>
                    <a:lnTo>
                      <a:pt x="37" y="29"/>
                    </a:lnTo>
                    <a:lnTo>
                      <a:pt x="37" y="50"/>
                    </a:lnTo>
                    <a:lnTo>
                      <a:pt x="37" y="50"/>
                    </a:lnTo>
                    <a:lnTo>
                      <a:pt x="31" y="48"/>
                    </a:lnTo>
                    <a:lnTo>
                      <a:pt x="31" y="48"/>
                    </a:lnTo>
                    <a:lnTo>
                      <a:pt x="29" y="48"/>
                    </a:lnTo>
                    <a:lnTo>
                      <a:pt x="28" y="50"/>
                    </a:lnTo>
                    <a:lnTo>
                      <a:pt x="28" y="50"/>
                    </a:lnTo>
                    <a:lnTo>
                      <a:pt x="28" y="53"/>
                    </a:lnTo>
                    <a:lnTo>
                      <a:pt x="29" y="55"/>
                    </a:lnTo>
                    <a:lnTo>
                      <a:pt x="29" y="55"/>
                    </a:lnTo>
                    <a:lnTo>
                      <a:pt x="35" y="57"/>
                    </a:lnTo>
                    <a:lnTo>
                      <a:pt x="37" y="63"/>
                    </a:lnTo>
                    <a:lnTo>
                      <a:pt x="37" y="70"/>
                    </a:lnTo>
                    <a:lnTo>
                      <a:pt x="37" y="70"/>
                    </a:lnTo>
                    <a:lnTo>
                      <a:pt x="35" y="74"/>
                    </a:lnTo>
                    <a:lnTo>
                      <a:pt x="33" y="75"/>
                    </a:lnTo>
                    <a:lnTo>
                      <a:pt x="29" y="77"/>
                    </a:lnTo>
                    <a:lnTo>
                      <a:pt x="26" y="79"/>
                    </a:lnTo>
                    <a:lnTo>
                      <a:pt x="26" y="79"/>
                    </a:lnTo>
                    <a:lnTo>
                      <a:pt x="22" y="77"/>
                    </a:lnTo>
                    <a:lnTo>
                      <a:pt x="20" y="75"/>
                    </a:lnTo>
                    <a:lnTo>
                      <a:pt x="17" y="74"/>
                    </a:lnTo>
                    <a:lnTo>
                      <a:pt x="17" y="70"/>
                    </a:lnTo>
                    <a:lnTo>
                      <a:pt x="17" y="70"/>
                    </a:lnTo>
                    <a:lnTo>
                      <a:pt x="17" y="68"/>
                    </a:lnTo>
                    <a:lnTo>
                      <a:pt x="18" y="64"/>
                    </a:lnTo>
                    <a:lnTo>
                      <a:pt x="18" y="64"/>
                    </a:lnTo>
                    <a:lnTo>
                      <a:pt x="20" y="63"/>
                    </a:lnTo>
                    <a:lnTo>
                      <a:pt x="18" y="59"/>
                    </a:lnTo>
                    <a:lnTo>
                      <a:pt x="18" y="59"/>
                    </a:lnTo>
                    <a:lnTo>
                      <a:pt x="17" y="59"/>
                    </a:lnTo>
                    <a:lnTo>
                      <a:pt x="13" y="59"/>
                    </a:lnTo>
                    <a:lnTo>
                      <a:pt x="13" y="59"/>
                    </a:lnTo>
                    <a:lnTo>
                      <a:pt x="11" y="63"/>
                    </a:lnTo>
                    <a:lnTo>
                      <a:pt x="11" y="63"/>
                    </a:lnTo>
                    <a:lnTo>
                      <a:pt x="9" y="59"/>
                    </a:lnTo>
                    <a:lnTo>
                      <a:pt x="7" y="55"/>
                    </a:lnTo>
                    <a:lnTo>
                      <a:pt x="7" y="55"/>
                    </a:lnTo>
                    <a:lnTo>
                      <a:pt x="9" y="50"/>
                    </a:lnTo>
                    <a:lnTo>
                      <a:pt x="11" y="48"/>
                    </a:lnTo>
                    <a:lnTo>
                      <a:pt x="15" y="44"/>
                    </a:lnTo>
                    <a:lnTo>
                      <a:pt x="18" y="42"/>
                    </a:lnTo>
                    <a:lnTo>
                      <a:pt x="18" y="42"/>
                    </a:lnTo>
                    <a:lnTo>
                      <a:pt x="20" y="40"/>
                    </a:lnTo>
                    <a:lnTo>
                      <a:pt x="20" y="39"/>
                    </a:lnTo>
                    <a:lnTo>
                      <a:pt x="20" y="39"/>
                    </a:lnTo>
                    <a:lnTo>
                      <a:pt x="18" y="35"/>
                    </a:lnTo>
                    <a:lnTo>
                      <a:pt x="17" y="35"/>
                    </a:lnTo>
                    <a:lnTo>
                      <a:pt x="17" y="35"/>
                    </a:lnTo>
                    <a:lnTo>
                      <a:pt x="9" y="39"/>
                    </a:lnTo>
                    <a:lnTo>
                      <a:pt x="9" y="39"/>
                    </a:lnTo>
                    <a:lnTo>
                      <a:pt x="7" y="33"/>
                    </a:lnTo>
                    <a:lnTo>
                      <a:pt x="7" y="33"/>
                    </a:lnTo>
                    <a:lnTo>
                      <a:pt x="9" y="29"/>
                    </a:lnTo>
                    <a:lnTo>
                      <a:pt x="11" y="26"/>
                    </a:lnTo>
                    <a:lnTo>
                      <a:pt x="15" y="24"/>
                    </a:lnTo>
                    <a:lnTo>
                      <a:pt x="20" y="22"/>
                    </a:lnTo>
                    <a:lnTo>
                      <a:pt x="20" y="2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grpSp>
      <p:pic>
        <p:nvPicPr>
          <p:cNvPr id="9" name="Picture 8" descr="Logo&#10;&#10;Description automatically generated">
            <a:extLst>
              <a:ext uri="{FF2B5EF4-FFF2-40B4-BE49-F238E27FC236}">
                <a16:creationId xmlns:a16="http://schemas.microsoft.com/office/drawing/2014/main" id="{7ECCC2F5-CF30-13EF-2712-AA00CF7ACA52}"/>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421566" y="0"/>
            <a:ext cx="727017" cy="727017"/>
          </a:xfrm>
          <a:prstGeom prst="rect">
            <a:avLst/>
          </a:prstGeom>
        </p:spPr>
      </p:pic>
    </p:spTree>
    <p:extLst>
      <p:ext uri="{BB962C8B-B14F-4D97-AF65-F5344CB8AC3E}">
        <p14:creationId xmlns:p14="http://schemas.microsoft.com/office/powerpoint/2010/main" val="120065570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18705488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New Relanto">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FABABEB6-E323-830F-926D-39CDFCAFF734}"/>
              </a:ext>
            </a:extLst>
          </p:cNvPr>
          <p:cNvCxnSpPr/>
          <p:nvPr userDrawn="1"/>
        </p:nvCxnSpPr>
        <p:spPr>
          <a:xfrm>
            <a:off x="492475" y="243840"/>
            <a:ext cx="0" cy="559260"/>
          </a:xfrm>
          <a:prstGeom prst="line">
            <a:avLst/>
          </a:prstGeom>
          <a:ln w="57150">
            <a:solidFill>
              <a:srgbClr val="EB4925"/>
            </a:solidFill>
          </a:ln>
        </p:spPr>
        <p:style>
          <a:lnRef idx="1">
            <a:schemeClr val="accent1"/>
          </a:lnRef>
          <a:fillRef idx="0">
            <a:schemeClr val="accent1"/>
          </a:fillRef>
          <a:effectRef idx="0">
            <a:schemeClr val="accent1"/>
          </a:effectRef>
          <a:fontRef idx="minor">
            <a:schemeClr val="tx1"/>
          </a:fontRef>
        </p:style>
      </p:cxnSp>
      <p:pic>
        <p:nvPicPr>
          <p:cNvPr id="4" name="Picture 3" descr="A blue and orange logo&#10;&#10;Description automatically generated">
            <a:extLst>
              <a:ext uri="{FF2B5EF4-FFF2-40B4-BE49-F238E27FC236}">
                <a16:creationId xmlns:a16="http://schemas.microsoft.com/office/drawing/2014/main" id="{8F1BB4C3-3E5A-87E1-F916-FA82D46E2D5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794271" y="257992"/>
            <a:ext cx="1121683" cy="383826"/>
          </a:xfrm>
          <a:prstGeom prst="rect">
            <a:avLst/>
          </a:prstGeom>
        </p:spPr>
      </p:pic>
      <p:sp>
        <p:nvSpPr>
          <p:cNvPr id="6" name="Rectangle 5">
            <a:extLst>
              <a:ext uri="{FF2B5EF4-FFF2-40B4-BE49-F238E27FC236}">
                <a16:creationId xmlns:a16="http://schemas.microsoft.com/office/drawing/2014/main" id="{12B05B66-126F-86AA-38F3-6DA330B47D96}"/>
              </a:ext>
            </a:extLst>
          </p:cNvPr>
          <p:cNvSpPr/>
          <p:nvPr userDrawn="1"/>
        </p:nvSpPr>
        <p:spPr>
          <a:xfrm>
            <a:off x="8801100" y="6606653"/>
            <a:ext cx="3242733" cy="107722"/>
          </a:xfrm>
          <a:prstGeom prst="rect">
            <a:avLst/>
          </a:prstGeom>
        </p:spPr>
        <p:txBody>
          <a:bodyPr wrap="square" lIns="0" tIns="0" rIns="0" bIns="0" anchor="ctr">
            <a:spAutoFit/>
          </a:bodyPr>
          <a:lstStyle/>
          <a:p>
            <a:pPr algn="r" rtl="0"/>
            <a:r>
              <a:rPr lang="en-US" sz="700">
                <a:solidFill>
                  <a:schemeClr val="bg2">
                    <a:lumMod val="75000"/>
                  </a:schemeClr>
                </a:solidFill>
                <a:effectLst/>
                <a:latin typeface="Gotham" panose="02000504020000020004" pitchFamily="2" charset="0"/>
              </a:rPr>
              <a:t>Copyright © 2024 Relanto Inc. All rights reserved.</a:t>
            </a:r>
          </a:p>
        </p:txBody>
      </p:sp>
      <p:sp>
        <p:nvSpPr>
          <p:cNvPr id="7" name="Title 6">
            <a:extLst>
              <a:ext uri="{FF2B5EF4-FFF2-40B4-BE49-F238E27FC236}">
                <a16:creationId xmlns:a16="http://schemas.microsoft.com/office/drawing/2014/main" id="{9DC1A61E-0A64-9E33-BA64-E278E9BCA0D9}"/>
              </a:ext>
            </a:extLst>
          </p:cNvPr>
          <p:cNvSpPr>
            <a:spLocks noGrp="1"/>
          </p:cNvSpPr>
          <p:nvPr>
            <p:ph type="title" hasCustomPrompt="1"/>
          </p:nvPr>
        </p:nvSpPr>
        <p:spPr>
          <a:xfrm>
            <a:off x="592668" y="257992"/>
            <a:ext cx="7526865" cy="559260"/>
          </a:xfrm>
        </p:spPr>
        <p:txBody>
          <a:bodyPr>
            <a:normAutofit/>
          </a:bodyPr>
          <a:lstStyle>
            <a:lvl1pPr>
              <a:defRPr sz="2800">
                <a:solidFill>
                  <a:srgbClr val="24255B"/>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rgbClr val="002060"/>
                </a:solidFill>
                <a:effectLst/>
                <a:uLnTx/>
                <a:uFillTx/>
                <a:latin typeface="Poppins SemiBold" panose="00000700000000000000" pitchFamily="2" charset="0"/>
                <a:ea typeface="+mn-ea"/>
                <a:cs typeface="Poppins SemiBold" panose="00000700000000000000" pitchFamily="2" charset="0"/>
              </a:rPr>
              <a:t>Title Here</a:t>
            </a:r>
            <a:endParaRPr kumimoji="0" lang="en-IN" sz="2800" b="1" i="0" u="none" strike="noStrike" kern="1200" cap="none" spc="0" normalizeH="0" baseline="0" noProof="0">
              <a:ln>
                <a:noFill/>
              </a:ln>
              <a:solidFill>
                <a:srgbClr val="002060"/>
              </a:solidFill>
              <a:effectLst/>
              <a:uLnTx/>
              <a:uFillTx/>
              <a:latin typeface="Poppins SemiBold" panose="00000700000000000000" pitchFamily="2" charset="0"/>
              <a:ea typeface="+mn-ea"/>
              <a:cs typeface="Poppins SemiBold" panose="00000700000000000000" pitchFamily="2" charset="0"/>
            </a:endParaRPr>
          </a:p>
        </p:txBody>
      </p:sp>
    </p:spTree>
    <p:extLst>
      <p:ext uri="{BB962C8B-B14F-4D97-AF65-F5344CB8AC3E}">
        <p14:creationId xmlns:p14="http://schemas.microsoft.com/office/powerpoint/2010/main" val="1367782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A845B38E-82D2-ABF2-A42A-5232BA02FFBC}"/>
              </a:ext>
            </a:extLst>
          </p:cNvPr>
          <p:cNvCxnSpPr/>
          <p:nvPr userDrawn="1"/>
        </p:nvCxnSpPr>
        <p:spPr>
          <a:xfrm>
            <a:off x="492475" y="243840"/>
            <a:ext cx="0" cy="559260"/>
          </a:xfrm>
          <a:prstGeom prst="line">
            <a:avLst/>
          </a:prstGeom>
          <a:ln w="57150">
            <a:solidFill>
              <a:srgbClr val="EB4925"/>
            </a:solidFill>
          </a:ln>
        </p:spPr>
        <p:style>
          <a:lnRef idx="1">
            <a:schemeClr val="accent1"/>
          </a:lnRef>
          <a:fillRef idx="0">
            <a:schemeClr val="accent1"/>
          </a:fillRef>
          <a:effectRef idx="0">
            <a:schemeClr val="accent1"/>
          </a:effectRef>
          <a:fontRef idx="minor">
            <a:schemeClr val="tx1"/>
          </a:fontRef>
        </p:style>
      </p:cxnSp>
      <p:sp>
        <p:nvSpPr>
          <p:cNvPr id="9" name="Text Placeholder 8">
            <a:extLst>
              <a:ext uri="{FF2B5EF4-FFF2-40B4-BE49-F238E27FC236}">
                <a16:creationId xmlns:a16="http://schemas.microsoft.com/office/drawing/2014/main" id="{804AF68B-8698-4090-E6D2-52ACC8FDECF1}"/>
              </a:ext>
            </a:extLst>
          </p:cNvPr>
          <p:cNvSpPr>
            <a:spLocks noGrp="1"/>
          </p:cNvSpPr>
          <p:nvPr>
            <p:ph type="body" sz="quarter" idx="10" hasCustomPrompt="1"/>
          </p:nvPr>
        </p:nvSpPr>
        <p:spPr>
          <a:xfrm>
            <a:off x="538798" y="244475"/>
            <a:ext cx="8944457" cy="558625"/>
          </a:xfrm>
        </p:spPr>
        <p:txBody>
          <a:bodyPr anchor="ctr"/>
          <a:lstStyle>
            <a:lvl1pPr marL="0" indent="0" algn="l">
              <a:lnSpc>
                <a:spcPct val="100000"/>
              </a:lnSpc>
              <a:buNone/>
              <a:defRPr>
                <a:solidFill>
                  <a:srgbClr val="24255B"/>
                </a:solidFill>
                <a:latin typeface="Poppins SemiBold" panose="00000700000000000000" pitchFamily="2" charset="0"/>
                <a:cs typeface="Poppins SemiBold" panose="00000700000000000000" pitchFamily="2" charset="0"/>
              </a:defRPr>
            </a:lvl1pPr>
          </a:lstStyle>
          <a:p>
            <a:pPr lvl="0"/>
            <a:r>
              <a:rPr lang="en-US"/>
              <a:t>Title Here</a:t>
            </a:r>
          </a:p>
        </p:txBody>
      </p:sp>
      <p:pic>
        <p:nvPicPr>
          <p:cNvPr id="10" name="Picture 9" descr="A blue and orange logo&#10;&#10;Description automatically generated">
            <a:extLst>
              <a:ext uri="{FF2B5EF4-FFF2-40B4-BE49-F238E27FC236}">
                <a16:creationId xmlns:a16="http://schemas.microsoft.com/office/drawing/2014/main" id="{90BFFACF-EE28-7034-8E72-000ED3E2CD9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794271" y="257992"/>
            <a:ext cx="1121683" cy="383826"/>
          </a:xfrm>
          <a:prstGeom prst="rect">
            <a:avLst/>
          </a:prstGeom>
        </p:spPr>
      </p:pic>
      <p:sp>
        <p:nvSpPr>
          <p:cNvPr id="11" name="Rectangle 10">
            <a:extLst>
              <a:ext uri="{FF2B5EF4-FFF2-40B4-BE49-F238E27FC236}">
                <a16:creationId xmlns:a16="http://schemas.microsoft.com/office/drawing/2014/main" id="{4D75B300-2FC0-F505-148B-A262FF90678D}"/>
              </a:ext>
            </a:extLst>
          </p:cNvPr>
          <p:cNvSpPr/>
          <p:nvPr userDrawn="1"/>
        </p:nvSpPr>
        <p:spPr>
          <a:xfrm>
            <a:off x="8801100" y="6606653"/>
            <a:ext cx="3242733" cy="107722"/>
          </a:xfrm>
          <a:prstGeom prst="rect">
            <a:avLst/>
          </a:prstGeom>
        </p:spPr>
        <p:txBody>
          <a:bodyPr wrap="square" lIns="0" tIns="0" rIns="0" bIns="0" anchor="ctr">
            <a:spAutoFit/>
          </a:bodyPr>
          <a:lstStyle/>
          <a:p>
            <a:pPr algn="r" rtl="0"/>
            <a:r>
              <a:rPr lang="en-US" sz="700">
                <a:solidFill>
                  <a:schemeClr val="bg2">
                    <a:lumMod val="75000"/>
                  </a:schemeClr>
                </a:solidFill>
                <a:effectLst/>
                <a:latin typeface="Gotham" panose="02000504020000020004" pitchFamily="2" charset="0"/>
              </a:rPr>
              <a:t>Copyright © 2024 Relanto Inc. All rights reserved.</a:t>
            </a:r>
          </a:p>
        </p:txBody>
      </p:sp>
    </p:spTree>
    <p:extLst>
      <p:ext uri="{BB962C8B-B14F-4D97-AF65-F5344CB8AC3E}">
        <p14:creationId xmlns:p14="http://schemas.microsoft.com/office/powerpoint/2010/main" val="402746285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2_New Relanto">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FABABEB6-E323-830F-926D-39CDFCAFF734}"/>
              </a:ext>
            </a:extLst>
          </p:cNvPr>
          <p:cNvCxnSpPr/>
          <p:nvPr userDrawn="1"/>
        </p:nvCxnSpPr>
        <p:spPr>
          <a:xfrm>
            <a:off x="492475" y="243840"/>
            <a:ext cx="0" cy="559260"/>
          </a:xfrm>
          <a:prstGeom prst="line">
            <a:avLst/>
          </a:prstGeom>
          <a:ln w="57150">
            <a:solidFill>
              <a:srgbClr val="EB4925"/>
            </a:solidFill>
          </a:ln>
        </p:spPr>
        <p:style>
          <a:lnRef idx="1">
            <a:schemeClr val="accent1"/>
          </a:lnRef>
          <a:fillRef idx="0">
            <a:schemeClr val="accent1"/>
          </a:fillRef>
          <a:effectRef idx="0">
            <a:schemeClr val="accent1"/>
          </a:effectRef>
          <a:fontRef idx="minor">
            <a:schemeClr val="tx1"/>
          </a:fontRef>
        </p:style>
      </p:cxnSp>
      <p:pic>
        <p:nvPicPr>
          <p:cNvPr id="4" name="Picture 3" descr="A blue and orange logo&#10;&#10;Description automatically generated">
            <a:extLst>
              <a:ext uri="{FF2B5EF4-FFF2-40B4-BE49-F238E27FC236}">
                <a16:creationId xmlns:a16="http://schemas.microsoft.com/office/drawing/2014/main" id="{8F1BB4C3-3E5A-87E1-F916-FA82D46E2D5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794271" y="257992"/>
            <a:ext cx="1121683" cy="383826"/>
          </a:xfrm>
          <a:prstGeom prst="rect">
            <a:avLst/>
          </a:prstGeom>
        </p:spPr>
      </p:pic>
      <p:sp>
        <p:nvSpPr>
          <p:cNvPr id="6" name="Rectangle 5">
            <a:extLst>
              <a:ext uri="{FF2B5EF4-FFF2-40B4-BE49-F238E27FC236}">
                <a16:creationId xmlns:a16="http://schemas.microsoft.com/office/drawing/2014/main" id="{12B05B66-126F-86AA-38F3-6DA330B47D96}"/>
              </a:ext>
            </a:extLst>
          </p:cNvPr>
          <p:cNvSpPr/>
          <p:nvPr userDrawn="1"/>
        </p:nvSpPr>
        <p:spPr>
          <a:xfrm>
            <a:off x="8801100" y="6606653"/>
            <a:ext cx="3242733" cy="107722"/>
          </a:xfrm>
          <a:prstGeom prst="rect">
            <a:avLst/>
          </a:prstGeom>
        </p:spPr>
        <p:txBody>
          <a:bodyPr wrap="square" lIns="0" tIns="0" rIns="0" bIns="0" anchor="ctr">
            <a:spAutoFit/>
          </a:bodyPr>
          <a:lstStyle/>
          <a:p>
            <a:pPr algn="r" rtl="0"/>
            <a:r>
              <a:rPr lang="en-US" sz="700">
                <a:solidFill>
                  <a:schemeClr val="bg2">
                    <a:lumMod val="75000"/>
                  </a:schemeClr>
                </a:solidFill>
                <a:effectLst/>
                <a:latin typeface="Gotham" panose="02000504020000020004" pitchFamily="2" charset="0"/>
              </a:rPr>
              <a:t>Copyright © 2023 Relanto Inc. All rights reserved.</a:t>
            </a:r>
          </a:p>
        </p:txBody>
      </p:sp>
      <p:sp>
        <p:nvSpPr>
          <p:cNvPr id="7" name="Title 6">
            <a:extLst>
              <a:ext uri="{FF2B5EF4-FFF2-40B4-BE49-F238E27FC236}">
                <a16:creationId xmlns:a16="http://schemas.microsoft.com/office/drawing/2014/main" id="{9DC1A61E-0A64-9E33-BA64-E278E9BCA0D9}"/>
              </a:ext>
            </a:extLst>
          </p:cNvPr>
          <p:cNvSpPr>
            <a:spLocks noGrp="1"/>
          </p:cNvSpPr>
          <p:nvPr>
            <p:ph type="title" hasCustomPrompt="1"/>
          </p:nvPr>
        </p:nvSpPr>
        <p:spPr>
          <a:xfrm>
            <a:off x="592668" y="257992"/>
            <a:ext cx="7526865" cy="559260"/>
          </a:xfrm>
        </p:spPr>
        <p:txBody>
          <a:bodyPr>
            <a:normAutofit/>
          </a:bodyPr>
          <a:lstStyle>
            <a:lvl1pPr>
              <a:defRPr sz="2800">
                <a:solidFill>
                  <a:srgbClr val="24255B"/>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rgbClr val="002060"/>
                </a:solidFill>
                <a:effectLst/>
                <a:uLnTx/>
                <a:uFillTx/>
                <a:latin typeface="Poppins SemiBold" panose="00000700000000000000" pitchFamily="2" charset="0"/>
                <a:ea typeface="+mn-ea"/>
                <a:cs typeface="Poppins SemiBold" panose="00000700000000000000" pitchFamily="2" charset="0"/>
              </a:rPr>
              <a:t>Title Here</a:t>
            </a:r>
            <a:endParaRPr kumimoji="0" lang="en-IN" sz="2800" b="1" i="0" u="none" strike="noStrike" kern="1200" cap="none" spc="0" normalizeH="0" baseline="0" noProof="0">
              <a:ln>
                <a:noFill/>
              </a:ln>
              <a:solidFill>
                <a:srgbClr val="002060"/>
              </a:solidFill>
              <a:effectLst/>
              <a:uLnTx/>
              <a:uFillTx/>
              <a:latin typeface="Poppins SemiBold" panose="00000700000000000000" pitchFamily="2" charset="0"/>
              <a:ea typeface="+mn-ea"/>
              <a:cs typeface="Poppins SemiBold" panose="00000700000000000000" pitchFamily="2" charset="0"/>
            </a:endParaRPr>
          </a:p>
        </p:txBody>
      </p:sp>
    </p:spTree>
    <p:extLst>
      <p:ext uri="{BB962C8B-B14F-4D97-AF65-F5344CB8AC3E}">
        <p14:creationId xmlns:p14="http://schemas.microsoft.com/office/powerpoint/2010/main" val="23769332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_New Relanto">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FABABEB6-E323-830F-926D-39CDFCAFF734}"/>
              </a:ext>
            </a:extLst>
          </p:cNvPr>
          <p:cNvCxnSpPr>
            <a:cxnSpLocks/>
          </p:cNvCxnSpPr>
          <p:nvPr userDrawn="1"/>
        </p:nvCxnSpPr>
        <p:spPr>
          <a:xfrm>
            <a:off x="492475" y="243840"/>
            <a:ext cx="0" cy="849464"/>
          </a:xfrm>
          <a:prstGeom prst="line">
            <a:avLst/>
          </a:prstGeom>
          <a:ln w="57150">
            <a:solidFill>
              <a:srgbClr val="EB4925"/>
            </a:solidFill>
          </a:ln>
        </p:spPr>
        <p:style>
          <a:lnRef idx="1">
            <a:schemeClr val="accent1"/>
          </a:lnRef>
          <a:fillRef idx="0">
            <a:schemeClr val="accent1"/>
          </a:fillRef>
          <a:effectRef idx="0">
            <a:schemeClr val="accent1"/>
          </a:effectRef>
          <a:fontRef idx="minor">
            <a:schemeClr val="tx1"/>
          </a:fontRef>
        </p:style>
      </p:cxnSp>
      <p:pic>
        <p:nvPicPr>
          <p:cNvPr id="4" name="Picture 3" descr="A blue and orange logo&#10;&#10;Description automatically generated">
            <a:extLst>
              <a:ext uri="{FF2B5EF4-FFF2-40B4-BE49-F238E27FC236}">
                <a16:creationId xmlns:a16="http://schemas.microsoft.com/office/drawing/2014/main" id="{8F1BB4C3-3E5A-87E1-F916-FA82D46E2D5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794271" y="257992"/>
            <a:ext cx="1121683" cy="383826"/>
          </a:xfrm>
          <a:prstGeom prst="rect">
            <a:avLst/>
          </a:prstGeom>
        </p:spPr>
      </p:pic>
      <p:sp>
        <p:nvSpPr>
          <p:cNvPr id="6" name="Rectangle 5">
            <a:extLst>
              <a:ext uri="{FF2B5EF4-FFF2-40B4-BE49-F238E27FC236}">
                <a16:creationId xmlns:a16="http://schemas.microsoft.com/office/drawing/2014/main" id="{12B05B66-126F-86AA-38F3-6DA330B47D96}"/>
              </a:ext>
            </a:extLst>
          </p:cNvPr>
          <p:cNvSpPr/>
          <p:nvPr userDrawn="1"/>
        </p:nvSpPr>
        <p:spPr>
          <a:xfrm>
            <a:off x="8801100" y="6606653"/>
            <a:ext cx="3242733" cy="107722"/>
          </a:xfrm>
          <a:prstGeom prst="rect">
            <a:avLst/>
          </a:prstGeom>
        </p:spPr>
        <p:txBody>
          <a:bodyPr wrap="square" lIns="0" tIns="0" rIns="0" bIns="0" anchor="ctr">
            <a:spAutoFit/>
          </a:bodyPr>
          <a:lstStyle/>
          <a:p>
            <a:pPr algn="r" rtl="0"/>
            <a:r>
              <a:rPr lang="en-US" sz="700">
                <a:solidFill>
                  <a:schemeClr val="bg2">
                    <a:lumMod val="75000"/>
                  </a:schemeClr>
                </a:solidFill>
                <a:effectLst/>
                <a:latin typeface="Gotham" panose="02000504020000020004" pitchFamily="2" charset="0"/>
              </a:rPr>
              <a:t>Copyright © 2023 Relanto Inc. All rights reserved.</a:t>
            </a:r>
          </a:p>
        </p:txBody>
      </p:sp>
      <p:sp>
        <p:nvSpPr>
          <p:cNvPr id="7" name="Title 6">
            <a:extLst>
              <a:ext uri="{FF2B5EF4-FFF2-40B4-BE49-F238E27FC236}">
                <a16:creationId xmlns:a16="http://schemas.microsoft.com/office/drawing/2014/main" id="{9DC1A61E-0A64-9E33-BA64-E278E9BCA0D9}"/>
              </a:ext>
            </a:extLst>
          </p:cNvPr>
          <p:cNvSpPr>
            <a:spLocks noGrp="1"/>
          </p:cNvSpPr>
          <p:nvPr>
            <p:ph type="title" hasCustomPrompt="1"/>
          </p:nvPr>
        </p:nvSpPr>
        <p:spPr>
          <a:xfrm>
            <a:off x="592668" y="257992"/>
            <a:ext cx="7526865" cy="559260"/>
          </a:xfrm>
        </p:spPr>
        <p:txBody>
          <a:bodyPr>
            <a:normAutofit/>
          </a:bodyPr>
          <a:lstStyle>
            <a:lvl1pPr>
              <a:defRPr sz="2800">
                <a:solidFill>
                  <a:srgbClr val="24255B"/>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rgbClr val="002060"/>
                </a:solidFill>
                <a:effectLst/>
                <a:uLnTx/>
                <a:uFillTx/>
                <a:latin typeface="Poppins SemiBold" panose="00000700000000000000" pitchFamily="2" charset="0"/>
                <a:ea typeface="+mn-ea"/>
                <a:cs typeface="Poppins SemiBold" panose="00000700000000000000" pitchFamily="2" charset="0"/>
              </a:rPr>
              <a:t>Title Here</a:t>
            </a:r>
            <a:endParaRPr kumimoji="0" lang="en-IN" sz="2800" b="1" i="0" u="none" strike="noStrike" kern="1200" cap="none" spc="0" normalizeH="0" baseline="0" noProof="0">
              <a:ln>
                <a:noFill/>
              </a:ln>
              <a:solidFill>
                <a:srgbClr val="002060"/>
              </a:solidFill>
              <a:effectLst/>
              <a:uLnTx/>
              <a:uFillTx/>
              <a:latin typeface="Poppins SemiBold" panose="00000700000000000000" pitchFamily="2" charset="0"/>
              <a:ea typeface="+mn-ea"/>
              <a:cs typeface="Poppins SemiBold" panose="00000700000000000000" pitchFamily="2" charset="0"/>
            </a:endParaRPr>
          </a:p>
        </p:txBody>
      </p:sp>
    </p:spTree>
    <p:extLst>
      <p:ext uri="{BB962C8B-B14F-4D97-AF65-F5344CB8AC3E}">
        <p14:creationId xmlns:p14="http://schemas.microsoft.com/office/powerpoint/2010/main" val="29419216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4_New Relanto">
    <p:spTree>
      <p:nvGrpSpPr>
        <p:cNvPr id="1" name=""/>
        <p:cNvGrpSpPr/>
        <p:nvPr/>
      </p:nvGrpSpPr>
      <p:grpSpPr>
        <a:xfrm>
          <a:off x="0" y="0"/>
          <a:ext cx="0" cy="0"/>
          <a:chOff x="0" y="0"/>
          <a:chExt cx="0" cy="0"/>
        </a:xfrm>
      </p:grpSpPr>
      <p:pic>
        <p:nvPicPr>
          <p:cNvPr id="4" name="Picture 3" descr="A blue and orange logo&#10;&#10;Description automatically generated">
            <a:extLst>
              <a:ext uri="{FF2B5EF4-FFF2-40B4-BE49-F238E27FC236}">
                <a16:creationId xmlns:a16="http://schemas.microsoft.com/office/drawing/2014/main" id="{8F1BB4C3-3E5A-87E1-F916-FA82D46E2D5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794271" y="257992"/>
            <a:ext cx="1121683" cy="383826"/>
          </a:xfrm>
          <a:prstGeom prst="rect">
            <a:avLst/>
          </a:prstGeom>
        </p:spPr>
      </p:pic>
      <p:sp>
        <p:nvSpPr>
          <p:cNvPr id="6" name="Rectangle 5">
            <a:extLst>
              <a:ext uri="{FF2B5EF4-FFF2-40B4-BE49-F238E27FC236}">
                <a16:creationId xmlns:a16="http://schemas.microsoft.com/office/drawing/2014/main" id="{12B05B66-126F-86AA-38F3-6DA330B47D96}"/>
              </a:ext>
            </a:extLst>
          </p:cNvPr>
          <p:cNvSpPr/>
          <p:nvPr userDrawn="1"/>
        </p:nvSpPr>
        <p:spPr>
          <a:xfrm>
            <a:off x="8801100" y="6606653"/>
            <a:ext cx="3242733" cy="107722"/>
          </a:xfrm>
          <a:prstGeom prst="rect">
            <a:avLst/>
          </a:prstGeom>
        </p:spPr>
        <p:txBody>
          <a:bodyPr wrap="square" lIns="0" tIns="0" rIns="0" bIns="0" anchor="ctr">
            <a:spAutoFit/>
          </a:bodyPr>
          <a:lstStyle/>
          <a:p>
            <a:pPr algn="r" rtl="0"/>
            <a:r>
              <a:rPr lang="en-US" sz="700">
                <a:solidFill>
                  <a:schemeClr val="bg2">
                    <a:lumMod val="75000"/>
                  </a:schemeClr>
                </a:solidFill>
                <a:effectLst/>
                <a:latin typeface="Gotham" panose="02000504020000020004" pitchFamily="2" charset="0"/>
              </a:rPr>
              <a:t>Copyright © 2024 Relanto Inc. All rights reserved.</a:t>
            </a:r>
          </a:p>
        </p:txBody>
      </p:sp>
    </p:spTree>
    <p:extLst>
      <p:ext uri="{BB962C8B-B14F-4D97-AF65-F5344CB8AC3E}">
        <p14:creationId xmlns:p14="http://schemas.microsoft.com/office/powerpoint/2010/main" val="34507837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3_Custom Layout">
    <p:spTree>
      <p:nvGrpSpPr>
        <p:cNvPr id="1" name=""/>
        <p:cNvGrpSpPr/>
        <p:nvPr/>
      </p:nvGrpSpPr>
      <p:grpSpPr>
        <a:xfrm>
          <a:off x="0" y="0"/>
          <a:ext cx="0" cy="0"/>
          <a:chOff x="0" y="0"/>
          <a:chExt cx="0" cy="0"/>
        </a:xfrm>
      </p:grpSpPr>
      <p:pic>
        <p:nvPicPr>
          <p:cNvPr id="10" name="Picture 9" descr="A blue and orange logo&#10;&#10;Description automatically generated">
            <a:extLst>
              <a:ext uri="{FF2B5EF4-FFF2-40B4-BE49-F238E27FC236}">
                <a16:creationId xmlns:a16="http://schemas.microsoft.com/office/drawing/2014/main" id="{90BFFACF-EE28-7034-8E72-000ED3E2CD9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794271" y="257992"/>
            <a:ext cx="1121683" cy="383826"/>
          </a:xfrm>
          <a:prstGeom prst="rect">
            <a:avLst/>
          </a:prstGeom>
        </p:spPr>
      </p:pic>
      <p:sp>
        <p:nvSpPr>
          <p:cNvPr id="11" name="Rectangle 10">
            <a:extLst>
              <a:ext uri="{FF2B5EF4-FFF2-40B4-BE49-F238E27FC236}">
                <a16:creationId xmlns:a16="http://schemas.microsoft.com/office/drawing/2014/main" id="{4D75B300-2FC0-F505-148B-A262FF90678D}"/>
              </a:ext>
            </a:extLst>
          </p:cNvPr>
          <p:cNvSpPr/>
          <p:nvPr userDrawn="1"/>
        </p:nvSpPr>
        <p:spPr>
          <a:xfrm>
            <a:off x="8801100" y="6606653"/>
            <a:ext cx="3242733" cy="107722"/>
          </a:xfrm>
          <a:prstGeom prst="rect">
            <a:avLst/>
          </a:prstGeom>
        </p:spPr>
        <p:txBody>
          <a:bodyPr wrap="square" lIns="0" tIns="0" rIns="0" bIns="0" anchor="ctr">
            <a:spAutoFit/>
          </a:bodyPr>
          <a:lstStyle/>
          <a:p>
            <a:pPr algn="r" rtl="0"/>
            <a:r>
              <a:rPr lang="en-US" sz="700">
                <a:solidFill>
                  <a:schemeClr val="bg2">
                    <a:lumMod val="75000"/>
                  </a:schemeClr>
                </a:solidFill>
                <a:effectLst/>
                <a:latin typeface="Gotham" panose="02000504020000020004" pitchFamily="2" charset="0"/>
              </a:rPr>
              <a:t>Copyright © 2024 Relanto Inc. All rights reserved.</a:t>
            </a:r>
          </a:p>
        </p:txBody>
      </p:sp>
    </p:spTree>
    <p:extLst>
      <p:ext uri="{BB962C8B-B14F-4D97-AF65-F5344CB8AC3E}">
        <p14:creationId xmlns:p14="http://schemas.microsoft.com/office/powerpoint/2010/main" val="34177920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A845B38E-82D2-ABF2-A42A-5232BA02FFBC}"/>
              </a:ext>
            </a:extLst>
          </p:cNvPr>
          <p:cNvCxnSpPr>
            <a:cxnSpLocks/>
          </p:cNvCxnSpPr>
          <p:nvPr userDrawn="1"/>
        </p:nvCxnSpPr>
        <p:spPr>
          <a:xfrm>
            <a:off x="492475" y="243840"/>
            <a:ext cx="0" cy="924561"/>
          </a:xfrm>
          <a:prstGeom prst="line">
            <a:avLst/>
          </a:prstGeom>
          <a:ln w="57150">
            <a:solidFill>
              <a:srgbClr val="EB4925"/>
            </a:solidFill>
          </a:ln>
        </p:spPr>
        <p:style>
          <a:lnRef idx="1">
            <a:schemeClr val="accent1"/>
          </a:lnRef>
          <a:fillRef idx="0">
            <a:schemeClr val="accent1"/>
          </a:fillRef>
          <a:effectRef idx="0">
            <a:schemeClr val="accent1"/>
          </a:effectRef>
          <a:fontRef idx="minor">
            <a:schemeClr val="tx1"/>
          </a:fontRef>
        </p:style>
      </p:cxnSp>
      <p:sp>
        <p:nvSpPr>
          <p:cNvPr id="9" name="Text Placeholder 8">
            <a:extLst>
              <a:ext uri="{FF2B5EF4-FFF2-40B4-BE49-F238E27FC236}">
                <a16:creationId xmlns:a16="http://schemas.microsoft.com/office/drawing/2014/main" id="{804AF68B-8698-4090-E6D2-52ACC8FDECF1}"/>
              </a:ext>
            </a:extLst>
          </p:cNvPr>
          <p:cNvSpPr>
            <a:spLocks noGrp="1"/>
          </p:cNvSpPr>
          <p:nvPr>
            <p:ph type="body" sz="quarter" idx="10" hasCustomPrompt="1"/>
          </p:nvPr>
        </p:nvSpPr>
        <p:spPr>
          <a:xfrm>
            <a:off x="538798" y="244475"/>
            <a:ext cx="8944457" cy="558625"/>
          </a:xfrm>
        </p:spPr>
        <p:txBody>
          <a:bodyPr anchor="ctr"/>
          <a:lstStyle>
            <a:lvl1pPr marL="0" indent="0" algn="l">
              <a:lnSpc>
                <a:spcPct val="100000"/>
              </a:lnSpc>
              <a:buNone/>
              <a:defRPr>
                <a:solidFill>
                  <a:srgbClr val="24255B"/>
                </a:solidFill>
                <a:latin typeface="Poppins SemiBold" panose="00000700000000000000" pitchFamily="2" charset="0"/>
                <a:cs typeface="Poppins SemiBold" panose="00000700000000000000" pitchFamily="2" charset="0"/>
              </a:defRPr>
            </a:lvl1pPr>
          </a:lstStyle>
          <a:p>
            <a:pPr lvl="0"/>
            <a:r>
              <a:rPr lang="en-US"/>
              <a:t>Title Here</a:t>
            </a:r>
          </a:p>
        </p:txBody>
      </p:sp>
      <p:pic>
        <p:nvPicPr>
          <p:cNvPr id="10" name="Picture 9" descr="A blue and orange logo&#10;&#10;Description automatically generated">
            <a:extLst>
              <a:ext uri="{FF2B5EF4-FFF2-40B4-BE49-F238E27FC236}">
                <a16:creationId xmlns:a16="http://schemas.microsoft.com/office/drawing/2014/main" id="{90BFFACF-EE28-7034-8E72-000ED3E2CD9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794271" y="257992"/>
            <a:ext cx="1121683" cy="383826"/>
          </a:xfrm>
          <a:prstGeom prst="rect">
            <a:avLst/>
          </a:prstGeom>
        </p:spPr>
      </p:pic>
      <p:sp>
        <p:nvSpPr>
          <p:cNvPr id="11" name="Rectangle 10">
            <a:extLst>
              <a:ext uri="{FF2B5EF4-FFF2-40B4-BE49-F238E27FC236}">
                <a16:creationId xmlns:a16="http://schemas.microsoft.com/office/drawing/2014/main" id="{4D75B300-2FC0-F505-148B-A262FF90678D}"/>
              </a:ext>
            </a:extLst>
          </p:cNvPr>
          <p:cNvSpPr/>
          <p:nvPr userDrawn="1"/>
        </p:nvSpPr>
        <p:spPr>
          <a:xfrm>
            <a:off x="8801100" y="6606653"/>
            <a:ext cx="3242733" cy="107722"/>
          </a:xfrm>
          <a:prstGeom prst="rect">
            <a:avLst/>
          </a:prstGeom>
        </p:spPr>
        <p:txBody>
          <a:bodyPr wrap="square" lIns="0" tIns="0" rIns="0" bIns="0" anchor="ctr">
            <a:spAutoFit/>
          </a:bodyPr>
          <a:lstStyle/>
          <a:p>
            <a:pPr algn="r" rtl="0"/>
            <a:r>
              <a:rPr lang="en-US" sz="700">
                <a:solidFill>
                  <a:schemeClr val="bg2">
                    <a:lumMod val="75000"/>
                  </a:schemeClr>
                </a:solidFill>
                <a:effectLst/>
                <a:latin typeface="Gotham" panose="02000504020000020004" pitchFamily="2" charset="0"/>
              </a:rPr>
              <a:t>Copyright © 2024 Relanto Inc. All rights reserved.</a:t>
            </a:r>
          </a:p>
        </p:txBody>
      </p:sp>
      <p:sp>
        <p:nvSpPr>
          <p:cNvPr id="4" name="Text Placeholder 8">
            <a:extLst>
              <a:ext uri="{FF2B5EF4-FFF2-40B4-BE49-F238E27FC236}">
                <a16:creationId xmlns:a16="http://schemas.microsoft.com/office/drawing/2014/main" id="{C7A3D2AC-37F0-8E29-AE22-4A92F40EAE62}"/>
              </a:ext>
            </a:extLst>
          </p:cNvPr>
          <p:cNvSpPr>
            <a:spLocks noGrp="1"/>
          </p:cNvSpPr>
          <p:nvPr>
            <p:ph type="body" sz="quarter" idx="11" hasCustomPrompt="1"/>
          </p:nvPr>
        </p:nvSpPr>
        <p:spPr>
          <a:xfrm>
            <a:off x="538798" y="803101"/>
            <a:ext cx="8944457" cy="365300"/>
          </a:xfrm>
        </p:spPr>
        <p:txBody>
          <a:bodyPr anchor="ctr">
            <a:normAutofit/>
          </a:bodyPr>
          <a:lstStyle>
            <a:lvl1pPr marL="0" indent="0" algn="l">
              <a:lnSpc>
                <a:spcPct val="100000"/>
              </a:lnSpc>
              <a:buNone/>
              <a:defRPr sz="1800">
                <a:solidFill>
                  <a:schemeClr val="tx1">
                    <a:lumMod val="85000"/>
                    <a:lumOff val="15000"/>
                  </a:schemeClr>
                </a:solidFill>
                <a:latin typeface="Poppins" panose="00000500000000000000" pitchFamily="2" charset="0"/>
                <a:cs typeface="Poppins" panose="00000500000000000000" pitchFamily="2" charset="0"/>
              </a:defRPr>
            </a:lvl1pPr>
          </a:lstStyle>
          <a:p>
            <a:pPr lvl="0"/>
            <a:r>
              <a:rPr lang="en-US"/>
              <a:t>Subtitle Here</a:t>
            </a:r>
          </a:p>
        </p:txBody>
      </p:sp>
    </p:spTree>
    <p:extLst>
      <p:ext uri="{BB962C8B-B14F-4D97-AF65-F5344CB8AC3E}">
        <p14:creationId xmlns:p14="http://schemas.microsoft.com/office/powerpoint/2010/main" val="361447040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5_New Relanto">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FABABEB6-E323-830F-926D-39CDFCAFF734}"/>
              </a:ext>
            </a:extLst>
          </p:cNvPr>
          <p:cNvCxnSpPr/>
          <p:nvPr userDrawn="1"/>
        </p:nvCxnSpPr>
        <p:spPr>
          <a:xfrm>
            <a:off x="492475" y="243840"/>
            <a:ext cx="0" cy="559260"/>
          </a:xfrm>
          <a:prstGeom prst="line">
            <a:avLst/>
          </a:prstGeom>
          <a:ln w="57150">
            <a:solidFill>
              <a:srgbClr val="EB4925"/>
            </a:solidFill>
          </a:ln>
        </p:spPr>
        <p:style>
          <a:lnRef idx="1">
            <a:schemeClr val="accent1"/>
          </a:lnRef>
          <a:fillRef idx="0">
            <a:schemeClr val="accent1"/>
          </a:fillRef>
          <a:effectRef idx="0">
            <a:schemeClr val="accent1"/>
          </a:effectRef>
          <a:fontRef idx="minor">
            <a:schemeClr val="tx1"/>
          </a:fontRef>
        </p:style>
      </p:cxnSp>
      <p:pic>
        <p:nvPicPr>
          <p:cNvPr id="4" name="Picture 3" descr="A blue and orange logo&#10;&#10;Description automatically generated">
            <a:extLst>
              <a:ext uri="{FF2B5EF4-FFF2-40B4-BE49-F238E27FC236}">
                <a16:creationId xmlns:a16="http://schemas.microsoft.com/office/drawing/2014/main" id="{8F1BB4C3-3E5A-87E1-F916-FA82D46E2D5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794271" y="257992"/>
            <a:ext cx="1121683" cy="383826"/>
          </a:xfrm>
          <a:prstGeom prst="rect">
            <a:avLst/>
          </a:prstGeom>
        </p:spPr>
      </p:pic>
      <p:sp>
        <p:nvSpPr>
          <p:cNvPr id="6" name="Rectangle 5">
            <a:extLst>
              <a:ext uri="{FF2B5EF4-FFF2-40B4-BE49-F238E27FC236}">
                <a16:creationId xmlns:a16="http://schemas.microsoft.com/office/drawing/2014/main" id="{12B05B66-126F-86AA-38F3-6DA330B47D96}"/>
              </a:ext>
            </a:extLst>
          </p:cNvPr>
          <p:cNvSpPr/>
          <p:nvPr userDrawn="1"/>
        </p:nvSpPr>
        <p:spPr>
          <a:xfrm>
            <a:off x="8801100" y="6606653"/>
            <a:ext cx="3242733" cy="107722"/>
          </a:xfrm>
          <a:prstGeom prst="rect">
            <a:avLst/>
          </a:prstGeom>
        </p:spPr>
        <p:txBody>
          <a:bodyPr wrap="square" lIns="0" tIns="0" rIns="0" bIns="0" anchor="ctr">
            <a:spAutoFit/>
          </a:bodyPr>
          <a:lstStyle/>
          <a:p>
            <a:pPr algn="r" rtl="0"/>
            <a:r>
              <a:rPr lang="en-US" sz="700">
                <a:solidFill>
                  <a:schemeClr val="bg2">
                    <a:lumMod val="75000"/>
                  </a:schemeClr>
                </a:solidFill>
                <a:effectLst/>
                <a:latin typeface="Gotham" panose="02000504020000020004" pitchFamily="2" charset="0"/>
              </a:rPr>
              <a:t>Copyright © 2024 Relanto Inc. All rights reserved.</a:t>
            </a:r>
          </a:p>
        </p:txBody>
      </p:sp>
      <p:sp>
        <p:nvSpPr>
          <p:cNvPr id="7" name="Title 6">
            <a:extLst>
              <a:ext uri="{FF2B5EF4-FFF2-40B4-BE49-F238E27FC236}">
                <a16:creationId xmlns:a16="http://schemas.microsoft.com/office/drawing/2014/main" id="{9DC1A61E-0A64-9E33-BA64-E278E9BCA0D9}"/>
              </a:ext>
            </a:extLst>
          </p:cNvPr>
          <p:cNvSpPr>
            <a:spLocks noGrp="1"/>
          </p:cNvSpPr>
          <p:nvPr>
            <p:ph type="title" hasCustomPrompt="1"/>
          </p:nvPr>
        </p:nvSpPr>
        <p:spPr>
          <a:xfrm>
            <a:off x="592668" y="257992"/>
            <a:ext cx="7526865" cy="559260"/>
          </a:xfrm>
        </p:spPr>
        <p:txBody>
          <a:bodyPr>
            <a:normAutofit/>
          </a:bodyPr>
          <a:lstStyle>
            <a:lvl1pPr>
              <a:defRPr sz="2800">
                <a:solidFill>
                  <a:srgbClr val="24255B"/>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rgbClr val="002060"/>
                </a:solidFill>
                <a:effectLst/>
                <a:uLnTx/>
                <a:uFillTx/>
                <a:latin typeface="Poppins SemiBold" panose="00000700000000000000" pitchFamily="2" charset="0"/>
                <a:ea typeface="+mn-ea"/>
                <a:cs typeface="Poppins SemiBold" panose="00000700000000000000" pitchFamily="2" charset="0"/>
              </a:rPr>
              <a:t>Title Here</a:t>
            </a:r>
            <a:endParaRPr kumimoji="0" lang="en-IN" sz="2800" b="1" i="0" u="none" strike="noStrike" kern="1200" cap="none" spc="0" normalizeH="0" baseline="0" noProof="0">
              <a:ln>
                <a:noFill/>
              </a:ln>
              <a:solidFill>
                <a:srgbClr val="002060"/>
              </a:solidFill>
              <a:effectLst/>
              <a:uLnTx/>
              <a:uFillTx/>
              <a:latin typeface="Poppins SemiBold" panose="00000700000000000000" pitchFamily="2" charset="0"/>
              <a:ea typeface="+mn-ea"/>
              <a:cs typeface="Poppins SemiBold" panose="00000700000000000000" pitchFamily="2" charset="0"/>
            </a:endParaRPr>
          </a:p>
        </p:txBody>
      </p:sp>
    </p:spTree>
    <p:extLst>
      <p:ext uri="{BB962C8B-B14F-4D97-AF65-F5344CB8AC3E}">
        <p14:creationId xmlns:p14="http://schemas.microsoft.com/office/powerpoint/2010/main" val="3521002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New Relanto Without Title">
    <p:spTree>
      <p:nvGrpSpPr>
        <p:cNvPr id="1" name=""/>
        <p:cNvGrpSpPr/>
        <p:nvPr/>
      </p:nvGrpSpPr>
      <p:grpSpPr>
        <a:xfrm>
          <a:off x="0" y="0"/>
          <a:ext cx="0" cy="0"/>
          <a:chOff x="0" y="0"/>
          <a:chExt cx="0" cy="0"/>
        </a:xfrm>
      </p:grpSpPr>
      <p:pic>
        <p:nvPicPr>
          <p:cNvPr id="4" name="Picture 3" descr="A blue and orange logo&#10;&#10;Description automatically generated">
            <a:extLst>
              <a:ext uri="{FF2B5EF4-FFF2-40B4-BE49-F238E27FC236}">
                <a16:creationId xmlns:a16="http://schemas.microsoft.com/office/drawing/2014/main" id="{8F1BB4C3-3E5A-87E1-F916-FA82D46E2D5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794271" y="257992"/>
            <a:ext cx="1121683" cy="383826"/>
          </a:xfrm>
          <a:prstGeom prst="rect">
            <a:avLst/>
          </a:prstGeom>
        </p:spPr>
      </p:pic>
      <p:sp>
        <p:nvSpPr>
          <p:cNvPr id="6" name="Rectangle 5">
            <a:extLst>
              <a:ext uri="{FF2B5EF4-FFF2-40B4-BE49-F238E27FC236}">
                <a16:creationId xmlns:a16="http://schemas.microsoft.com/office/drawing/2014/main" id="{12B05B66-126F-86AA-38F3-6DA330B47D96}"/>
              </a:ext>
            </a:extLst>
          </p:cNvPr>
          <p:cNvSpPr/>
          <p:nvPr userDrawn="1"/>
        </p:nvSpPr>
        <p:spPr>
          <a:xfrm>
            <a:off x="8801100" y="6606653"/>
            <a:ext cx="3242733" cy="107722"/>
          </a:xfrm>
          <a:prstGeom prst="rect">
            <a:avLst/>
          </a:prstGeom>
        </p:spPr>
        <p:txBody>
          <a:bodyPr wrap="square" lIns="0" tIns="0" rIns="0" bIns="0" anchor="ctr">
            <a:spAutoFit/>
          </a:bodyPr>
          <a:lstStyle/>
          <a:p>
            <a:pPr algn="r" rtl="0"/>
            <a:r>
              <a:rPr lang="en-US" sz="700">
                <a:solidFill>
                  <a:schemeClr val="bg2">
                    <a:lumMod val="75000"/>
                  </a:schemeClr>
                </a:solidFill>
                <a:effectLst/>
                <a:latin typeface="Gotham" panose="02000504020000020004" pitchFamily="2" charset="0"/>
              </a:rPr>
              <a:t>Copyright © 2024 Relanto Inc. All rights reserved.</a:t>
            </a:r>
          </a:p>
        </p:txBody>
      </p:sp>
    </p:spTree>
    <p:extLst>
      <p:ext uri="{BB962C8B-B14F-4D97-AF65-F5344CB8AC3E}">
        <p14:creationId xmlns:p14="http://schemas.microsoft.com/office/powerpoint/2010/main" val="3054287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6_New Relanto">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FABABEB6-E323-830F-926D-39CDFCAFF734}"/>
              </a:ext>
            </a:extLst>
          </p:cNvPr>
          <p:cNvCxnSpPr>
            <a:cxnSpLocks/>
          </p:cNvCxnSpPr>
          <p:nvPr userDrawn="1"/>
        </p:nvCxnSpPr>
        <p:spPr>
          <a:xfrm>
            <a:off x="492475" y="243840"/>
            <a:ext cx="0" cy="849464"/>
          </a:xfrm>
          <a:prstGeom prst="line">
            <a:avLst/>
          </a:prstGeom>
          <a:ln w="57150">
            <a:solidFill>
              <a:srgbClr val="EB4925"/>
            </a:solidFill>
          </a:ln>
        </p:spPr>
        <p:style>
          <a:lnRef idx="1">
            <a:schemeClr val="accent1"/>
          </a:lnRef>
          <a:fillRef idx="0">
            <a:schemeClr val="accent1"/>
          </a:fillRef>
          <a:effectRef idx="0">
            <a:schemeClr val="accent1"/>
          </a:effectRef>
          <a:fontRef idx="minor">
            <a:schemeClr val="tx1"/>
          </a:fontRef>
        </p:style>
      </p:cxnSp>
      <p:pic>
        <p:nvPicPr>
          <p:cNvPr id="4" name="Picture 3" descr="A blue and orange logo&#10;&#10;Description automatically generated">
            <a:extLst>
              <a:ext uri="{FF2B5EF4-FFF2-40B4-BE49-F238E27FC236}">
                <a16:creationId xmlns:a16="http://schemas.microsoft.com/office/drawing/2014/main" id="{8F1BB4C3-3E5A-87E1-F916-FA82D46E2D5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794271" y="257992"/>
            <a:ext cx="1121683" cy="383826"/>
          </a:xfrm>
          <a:prstGeom prst="rect">
            <a:avLst/>
          </a:prstGeom>
        </p:spPr>
      </p:pic>
      <p:sp>
        <p:nvSpPr>
          <p:cNvPr id="6" name="Rectangle 5">
            <a:extLst>
              <a:ext uri="{FF2B5EF4-FFF2-40B4-BE49-F238E27FC236}">
                <a16:creationId xmlns:a16="http://schemas.microsoft.com/office/drawing/2014/main" id="{12B05B66-126F-86AA-38F3-6DA330B47D96}"/>
              </a:ext>
            </a:extLst>
          </p:cNvPr>
          <p:cNvSpPr/>
          <p:nvPr userDrawn="1"/>
        </p:nvSpPr>
        <p:spPr>
          <a:xfrm>
            <a:off x="8801100" y="6606653"/>
            <a:ext cx="3242733" cy="107722"/>
          </a:xfrm>
          <a:prstGeom prst="rect">
            <a:avLst/>
          </a:prstGeom>
        </p:spPr>
        <p:txBody>
          <a:bodyPr wrap="square" lIns="0" tIns="0" rIns="0" bIns="0" anchor="ctr">
            <a:spAutoFit/>
          </a:bodyPr>
          <a:lstStyle/>
          <a:p>
            <a:pPr algn="r" rtl="0"/>
            <a:r>
              <a:rPr lang="en-US" sz="700">
                <a:solidFill>
                  <a:schemeClr val="bg2">
                    <a:lumMod val="75000"/>
                  </a:schemeClr>
                </a:solidFill>
                <a:effectLst/>
                <a:latin typeface="Gotham" panose="02000504020000020004" pitchFamily="2" charset="0"/>
              </a:rPr>
              <a:t>Copyright © 2024 Relanto Inc. All rights reserved.</a:t>
            </a:r>
          </a:p>
        </p:txBody>
      </p:sp>
      <p:sp>
        <p:nvSpPr>
          <p:cNvPr id="7" name="Title 6">
            <a:extLst>
              <a:ext uri="{FF2B5EF4-FFF2-40B4-BE49-F238E27FC236}">
                <a16:creationId xmlns:a16="http://schemas.microsoft.com/office/drawing/2014/main" id="{9DC1A61E-0A64-9E33-BA64-E278E9BCA0D9}"/>
              </a:ext>
            </a:extLst>
          </p:cNvPr>
          <p:cNvSpPr>
            <a:spLocks noGrp="1"/>
          </p:cNvSpPr>
          <p:nvPr>
            <p:ph type="title" hasCustomPrompt="1"/>
          </p:nvPr>
        </p:nvSpPr>
        <p:spPr>
          <a:xfrm>
            <a:off x="592668" y="257992"/>
            <a:ext cx="7526865" cy="559260"/>
          </a:xfrm>
        </p:spPr>
        <p:txBody>
          <a:bodyPr>
            <a:normAutofit/>
          </a:bodyPr>
          <a:lstStyle>
            <a:lvl1pPr>
              <a:defRPr sz="2800">
                <a:solidFill>
                  <a:srgbClr val="24255B"/>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rgbClr val="002060"/>
                </a:solidFill>
                <a:effectLst/>
                <a:uLnTx/>
                <a:uFillTx/>
                <a:latin typeface="Poppins SemiBold" panose="00000700000000000000" pitchFamily="2" charset="0"/>
                <a:ea typeface="+mn-ea"/>
                <a:cs typeface="Poppins SemiBold" panose="00000700000000000000" pitchFamily="2" charset="0"/>
              </a:rPr>
              <a:t>Title Here</a:t>
            </a:r>
            <a:endParaRPr kumimoji="0" lang="en-IN" sz="2800" b="1" i="0" u="none" strike="noStrike" kern="1200" cap="none" spc="0" normalizeH="0" baseline="0" noProof="0">
              <a:ln>
                <a:noFill/>
              </a:ln>
              <a:solidFill>
                <a:srgbClr val="002060"/>
              </a:solidFill>
              <a:effectLst/>
              <a:uLnTx/>
              <a:uFillTx/>
              <a:latin typeface="Poppins SemiBold" panose="00000700000000000000" pitchFamily="2" charset="0"/>
              <a:ea typeface="+mn-ea"/>
              <a:cs typeface="Poppins SemiBold" panose="00000700000000000000" pitchFamily="2" charset="0"/>
            </a:endParaRPr>
          </a:p>
        </p:txBody>
      </p:sp>
    </p:spTree>
    <p:extLst>
      <p:ext uri="{BB962C8B-B14F-4D97-AF65-F5344CB8AC3E}">
        <p14:creationId xmlns:p14="http://schemas.microsoft.com/office/powerpoint/2010/main" val="2839942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7_New Relanto">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FABABEB6-E323-830F-926D-39CDFCAFF734}"/>
              </a:ext>
            </a:extLst>
          </p:cNvPr>
          <p:cNvCxnSpPr/>
          <p:nvPr userDrawn="1"/>
        </p:nvCxnSpPr>
        <p:spPr>
          <a:xfrm>
            <a:off x="492475" y="243840"/>
            <a:ext cx="0" cy="559260"/>
          </a:xfrm>
          <a:prstGeom prst="line">
            <a:avLst/>
          </a:prstGeom>
          <a:ln w="57150">
            <a:solidFill>
              <a:srgbClr val="EB4925"/>
            </a:solidFill>
          </a:ln>
        </p:spPr>
        <p:style>
          <a:lnRef idx="1">
            <a:schemeClr val="accent1"/>
          </a:lnRef>
          <a:fillRef idx="0">
            <a:schemeClr val="accent1"/>
          </a:fillRef>
          <a:effectRef idx="0">
            <a:schemeClr val="accent1"/>
          </a:effectRef>
          <a:fontRef idx="minor">
            <a:schemeClr val="tx1"/>
          </a:fontRef>
        </p:style>
      </p:cxnSp>
      <p:pic>
        <p:nvPicPr>
          <p:cNvPr id="4" name="Picture 3" descr="A blue and orange logo&#10;&#10;Description automatically generated">
            <a:extLst>
              <a:ext uri="{FF2B5EF4-FFF2-40B4-BE49-F238E27FC236}">
                <a16:creationId xmlns:a16="http://schemas.microsoft.com/office/drawing/2014/main" id="{8F1BB4C3-3E5A-87E1-F916-FA82D46E2D5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794271" y="257992"/>
            <a:ext cx="1121683" cy="383826"/>
          </a:xfrm>
          <a:prstGeom prst="rect">
            <a:avLst/>
          </a:prstGeom>
        </p:spPr>
      </p:pic>
      <p:sp>
        <p:nvSpPr>
          <p:cNvPr id="6" name="Rectangle 5">
            <a:extLst>
              <a:ext uri="{FF2B5EF4-FFF2-40B4-BE49-F238E27FC236}">
                <a16:creationId xmlns:a16="http://schemas.microsoft.com/office/drawing/2014/main" id="{12B05B66-126F-86AA-38F3-6DA330B47D96}"/>
              </a:ext>
            </a:extLst>
          </p:cNvPr>
          <p:cNvSpPr/>
          <p:nvPr userDrawn="1"/>
        </p:nvSpPr>
        <p:spPr>
          <a:xfrm>
            <a:off x="8801100" y="6606653"/>
            <a:ext cx="3242733" cy="107722"/>
          </a:xfrm>
          <a:prstGeom prst="rect">
            <a:avLst/>
          </a:prstGeom>
        </p:spPr>
        <p:txBody>
          <a:bodyPr wrap="square" lIns="0" tIns="0" rIns="0" bIns="0" anchor="ctr">
            <a:spAutoFit/>
          </a:bodyPr>
          <a:lstStyle/>
          <a:p>
            <a:pPr algn="r" rtl="0"/>
            <a:r>
              <a:rPr lang="en-US" sz="700">
                <a:solidFill>
                  <a:schemeClr val="bg2">
                    <a:lumMod val="75000"/>
                  </a:schemeClr>
                </a:solidFill>
                <a:effectLst/>
                <a:latin typeface="Gotham" panose="02000504020000020004" pitchFamily="2" charset="0"/>
              </a:rPr>
              <a:t>Copyright © 2023 Relanto Inc. All rights reserved.</a:t>
            </a:r>
          </a:p>
        </p:txBody>
      </p:sp>
      <p:sp>
        <p:nvSpPr>
          <p:cNvPr id="7" name="Title 6">
            <a:extLst>
              <a:ext uri="{FF2B5EF4-FFF2-40B4-BE49-F238E27FC236}">
                <a16:creationId xmlns:a16="http://schemas.microsoft.com/office/drawing/2014/main" id="{9DC1A61E-0A64-9E33-BA64-E278E9BCA0D9}"/>
              </a:ext>
            </a:extLst>
          </p:cNvPr>
          <p:cNvSpPr>
            <a:spLocks noGrp="1"/>
          </p:cNvSpPr>
          <p:nvPr>
            <p:ph type="title" hasCustomPrompt="1"/>
          </p:nvPr>
        </p:nvSpPr>
        <p:spPr>
          <a:xfrm>
            <a:off x="592668" y="257992"/>
            <a:ext cx="7526865" cy="559260"/>
          </a:xfrm>
        </p:spPr>
        <p:txBody>
          <a:bodyPr>
            <a:normAutofit/>
          </a:bodyPr>
          <a:lstStyle>
            <a:lvl1pPr>
              <a:defRPr sz="2800">
                <a:solidFill>
                  <a:srgbClr val="24255B"/>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rgbClr val="002060"/>
                </a:solidFill>
                <a:effectLst/>
                <a:uLnTx/>
                <a:uFillTx/>
                <a:latin typeface="Poppins SemiBold" panose="00000700000000000000" pitchFamily="2" charset="0"/>
                <a:ea typeface="+mn-ea"/>
                <a:cs typeface="Poppins SemiBold" panose="00000700000000000000" pitchFamily="2" charset="0"/>
              </a:rPr>
              <a:t>Title Here</a:t>
            </a:r>
            <a:endParaRPr kumimoji="0" lang="en-IN" sz="2800" b="1" i="0" u="none" strike="noStrike" kern="1200" cap="none" spc="0" normalizeH="0" baseline="0" noProof="0">
              <a:ln>
                <a:noFill/>
              </a:ln>
              <a:solidFill>
                <a:srgbClr val="002060"/>
              </a:solidFill>
              <a:effectLst/>
              <a:uLnTx/>
              <a:uFillTx/>
              <a:latin typeface="Poppins SemiBold" panose="00000700000000000000" pitchFamily="2" charset="0"/>
              <a:ea typeface="+mn-ea"/>
              <a:cs typeface="Poppins SemiBold" panose="00000700000000000000" pitchFamily="2" charset="0"/>
            </a:endParaRPr>
          </a:p>
        </p:txBody>
      </p:sp>
    </p:spTree>
    <p:extLst>
      <p:ext uri="{BB962C8B-B14F-4D97-AF65-F5344CB8AC3E}">
        <p14:creationId xmlns:p14="http://schemas.microsoft.com/office/powerpoint/2010/main" val="46544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8_New Relanto">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FABABEB6-E323-830F-926D-39CDFCAFF734}"/>
              </a:ext>
            </a:extLst>
          </p:cNvPr>
          <p:cNvCxnSpPr/>
          <p:nvPr userDrawn="1"/>
        </p:nvCxnSpPr>
        <p:spPr>
          <a:xfrm>
            <a:off x="492475" y="243840"/>
            <a:ext cx="0" cy="559260"/>
          </a:xfrm>
          <a:prstGeom prst="line">
            <a:avLst/>
          </a:prstGeom>
          <a:ln w="57150">
            <a:solidFill>
              <a:srgbClr val="EB4925"/>
            </a:solidFill>
          </a:ln>
        </p:spPr>
        <p:style>
          <a:lnRef idx="1">
            <a:schemeClr val="accent1"/>
          </a:lnRef>
          <a:fillRef idx="0">
            <a:schemeClr val="accent1"/>
          </a:fillRef>
          <a:effectRef idx="0">
            <a:schemeClr val="accent1"/>
          </a:effectRef>
          <a:fontRef idx="minor">
            <a:schemeClr val="tx1"/>
          </a:fontRef>
        </p:style>
      </p:cxnSp>
      <p:pic>
        <p:nvPicPr>
          <p:cNvPr id="4" name="Picture 3" descr="A blue and orange logo&#10;&#10;Description automatically generated">
            <a:extLst>
              <a:ext uri="{FF2B5EF4-FFF2-40B4-BE49-F238E27FC236}">
                <a16:creationId xmlns:a16="http://schemas.microsoft.com/office/drawing/2014/main" id="{8F1BB4C3-3E5A-87E1-F916-FA82D46E2D5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794271" y="257992"/>
            <a:ext cx="1121683" cy="383826"/>
          </a:xfrm>
          <a:prstGeom prst="rect">
            <a:avLst/>
          </a:prstGeom>
        </p:spPr>
      </p:pic>
      <p:sp>
        <p:nvSpPr>
          <p:cNvPr id="6" name="Rectangle 5">
            <a:extLst>
              <a:ext uri="{FF2B5EF4-FFF2-40B4-BE49-F238E27FC236}">
                <a16:creationId xmlns:a16="http://schemas.microsoft.com/office/drawing/2014/main" id="{12B05B66-126F-86AA-38F3-6DA330B47D96}"/>
              </a:ext>
            </a:extLst>
          </p:cNvPr>
          <p:cNvSpPr/>
          <p:nvPr userDrawn="1"/>
        </p:nvSpPr>
        <p:spPr>
          <a:xfrm>
            <a:off x="8801100" y="6606653"/>
            <a:ext cx="3242733" cy="107722"/>
          </a:xfrm>
          <a:prstGeom prst="rect">
            <a:avLst/>
          </a:prstGeom>
        </p:spPr>
        <p:txBody>
          <a:bodyPr wrap="square" lIns="0" tIns="0" rIns="0" bIns="0" anchor="ctr">
            <a:spAutoFit/>
          </a:bodyPr>
          <a:lstStyle/>
          <a:p>
            <a:pPr algn="r" rtl="0"/>
            <a:r>
              <a:rPr lang="en-US" sz="700">
                <a:solidFill>
                  <a:schemeClr val="bg2">
                    <a:lumMod val="75000"/>
                  </a:schemeClr>
                </a:solidFill>
                <a:effectLst/>
                <a:latin typeface="Gotham" panose="02000504020000020004" pitchFamily="2" charset="0"/>
              </a:rPr>
              <a:t>Copyright © 2023 Relanto Inc. All rights reserved.</a:t>
            </a:r>
          </a:p>
        </p:txBody>
      </p:sp>
      <p:sp>
        <p:nvSpPr>
          <p:cNvPr id="7" name="Title 6">
            <a:extLst>
              <a:ext uri="{FF2B5EF4-FFF2-40B4-BE49-F238E27FC236}">
                <a16:creationId xmlns:a16="http://schemas.microsoft.com/office/drawing/2014/main" id="{9DC1A61E-0A64-9E33-BA64-E278E9BCA0D9}"/>
              </a:ext>
            </a:extLst>
          </p:cNvPr>
          <p:cNvSpPr>
            <a:spLocks noGrp="1"/>
          </p:cNvSpPr>
          <p:nvPr>
            <p:ph type="title" hasCustomPrompt="1"/>
          </p:nvPr>
        </p:nvSpPr>
        <p:spPr>
          <a:xfrm>
            <a:off x="592668" y="257992"/>
            <a:ext cx="7526865" cy="559260"/>
          </a:xfrm>
        </p:spPr>
        <p:txBody>
          <a:bodyPr>
            <a:normAutofit/>
          </a:bodyPr>
          <a:lstStyle>
            <a:lvl1pPr>
              <a:defRPr sz="2800">
                <a:solidFill>
                  <a:srgbClr val="24255B"/>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rgbClr val="002060"/>
                </a:solidFill>
                <a:effectLst/>
                <a:uLnTx/>
                <a:uFillTx/>
                <a:latin typeface="Poppins SemiBold" panose="00000700000000000000" pitchFamily="2" charset="0"/>
                <a:ea typeface="+mn-ea"/>
                <a:cs typeface="Poppins SemiBold" panose="00000700000000000000" pitchFamily="2" charset="0"/>
              </a:rPr>
              <a:t>Title Here</a:t>
            </a:r>
            <a:endParaRPr kumimoji="0" lang="en-IN" sz="2800" b="1" i="0" u="none" strike="noStrike" kern="1200" cap="none" spc="0" normalizeH="0" baseline="0" noProof="0">
              <a:ln>
                <a:noFill/>
              </a:ln>
              <a:solidFill>
                <a:srgbClr val="002060"/>
              </a:solidFill>
              <a:effectLst/>
              <a:uLnTx/>
              <a:uFillTx/>
              <a:latin typeface="Poppins SemiBold" panose="00000700000000000000" pitchFamily="2" charset="0"/>
              <a:ea typeface="+mn-ea"/>
              <a:cs typeface="Poppins SemiBold" panose="00000700000000000000" pitchFamily="2" charset="0"/>
            </a:endParaRPr>
          </a:p>
        </p:txBody>
      </p:sp>
    </p:spTree>
    <p:extLst>
      <p:ext uri="{BB962C8B-B14F-4D97-AF65-F5344CB8AC3E}">
        <p14:creationId xmlns:p14="http://schemas.microsoft.com/office/powerpoint/2010/main" val="1121340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9_New Relanto">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FABABEB6-E323-830F-926D-39CDFCAFF734}"/>
              </a:ext>
            </a:extLst>
          </p:cNvPr>
          <p:cNvCxnSpPr>
            <a:cxnSpLocks/>
          </p:cNvCxnSpPr>
          <p:nvPr userDrawn="1"/>
        </p:nvCxnSpPr>
        <p:spPr>
          <a:xfrm>
            <a:off x="492475" y="243840"/>
            <a:ext cx="0" cy="849464"/>
          </a:xfrm>
          <a:prstGeom prst="line">
            <a:avLst/>
          </a:prstGeom>
          <a:ln w="57150">
            <a:solidFill>
              <a:srgbClr val="EB4925"/>
            </a:solidFill>
          </a:ln>
        </p:spPr>
        <p:style>
          <a:lnRef idx="1">
            <a:schemeClr val="accent1"/>
          </a:lnRef>
          <a:fillRef idx="0">
            <a:schemeClr val="accent1"/>
          </a:fillRef>
          <a:effectRef idx="0">
            <a:schemeClr val="accent1"/>
          </a:effectRef>
          <a:fontRef idx="minor">
            <a:schemeClr val="tx1"/>
          </a:fontRef>
        </p:style>
      </p:cxnSp>
      <p:pic>
        <p:nvPicPr>
          <p:cNvPr id="4" name="Picture 3" descr="A blue and orange logo&#10;&#10;Description automatically generated">
            <a:extLst>
              <a:ext uri="{FF2B5EF4-FFF2-40B4-BE49-F238E27FC236}">
                <a16:creationId xmlns:a16="http://schemas.microsoft.com/office/drawing/2014/main" id="{8F1BB4C3-3E5A-87E1-F916-FA82D46E2D5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794271" y="257992"/>
            <a:ext cx="1121683" cy="383826"/>
          </a:xfrm>
          <a:prstGeom prst="rect">
            <a:avLst/>
          </a:prstGeom>
        </p:spPr>
      </p:pic>
      <p:sp>
        <p:nvSpPr>
          <p:cNvPr id="6" name="Rectangle 5">
            <a:extLst>
              <a:ext uri="{FF2B5EF4-FFF2-40B4-BE49-F238E27FC236}">
                <a16:creationId xmlns:a16="http://schemas.microsoft.com/office/drawing/2014/main" id="{12B05B66-126F-86AA-38F3-6DA330B47D96}"/>
              </a:ext>
            </a:extLst>
          </p:cNvPr>
          <p:cNvSpPr/>
          <p:nvPr userDrawn="1"/>
        </p:nvSpPr>
        <p:spPr>
          <a:xfrm>
            <a:off x="8801100" y="6606653"/>
            <a:ext cx="3242733" cy="107722"/>
          </a:xfrm>
          <a:prstGeom prst="rect">
            <a:avLst/>
          </a:prstGeom>
        </p:spPr>
        <p:txBody>
          <a:bodyPr wrap="square" lIns="0" tIns="0" rIns="0" bIns="0" anchor="ctr">
            <a:spAutoFit/>
          </a:bodyPr>
          <a:lstStyle/>
          <a:p>
            <a:pPr algn="r" rtl="0"/>
            <a:r>
              <a:rPr lang="en-US" sz="700">
                <a:solidFill>
                  <a:schemeClr val="bg2">
                    <a:lumMod val="75000"/>
                  </a:schemeClr>
                </a:solidFill>
                <a:effectLst/>
                <a:latin typeface="Gotham" panose="02000504020000020004" pitchFamily="2" charset="0"/>
              </a:rPr>
              <a:t>Copyright © 2023 Relanto Inc. All rights reserved.</a:t>
            </a:r>
          </a:p>
        </p:txBody>
      </p:sp>
      <p:sp>
        <p:nvSpPr>
          <p:cNvPr id="7" name="Title 6">
            <a:extLst>
              <a:ext uri="{FF2B5EF4-FFF2-40B4-BE49-F238E27FC236}">
                <a16:creationId xmlns:a16="http://schemas.microsoft.com/office/drawing/2014/main" id="{9DC1A61E-0A64-9E33-BA64-E278E9BCA0D9}"/>
              </a:ext>
            </a:extLst>
          </p:cNvPr>
          <p:cNvSpPr>
            <a:spLocks noGrp="1"/>
          </p:cNvSpPr>
          <p:nvPr>
            <p:ph type="title" hasCustomPrompt="1"/>
          </p:nvPr>
        </p:nvSpPr>
        <p:spPr>
          <a:xfrm>
            <a:off x="592668" y="257992"/>
            <a:ext cx="7526865" cy="559260"/>
          </a:xfrm>
        </p:spPr>
        <p:txBody>
          <a:bodyPr>
            <a:normAutofit/>
          </a:bodyPr>
          <a:lstStyle>
            <a:lvl1pPr>
              <a:defRPr sz="2800">
                <a:solidFill>
                  <a:srgbClr val="24255B"/>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rgbClr val="002060"/>
                </a:solidFill>
                <a:effectLst/>
                <a:uLnTx/>
                <a:uFillTx/>
                <a:latin typeface="Poppins SemiBold" panose="00000700000000000000" pitchFamily="2" charset="0"/>
                <a:ea typeface="+mn-ea"/>
                <a:cs typeface="Poppins SemiBold" panose="00000700000000000000" pitchFamily="2" charset="0"/>
              </a:rPr>
              <a:t>Title Here</a:t>
            </a:r>
            <a:endParaRPr kumimoji="0" lang="en-IN" sz="2800" b="1" i="0" u="none" strike="noStrike" kern="1200" cap="none" spc="0" normalizeH="0" baseline="0" noProof="0">
              <a:ln>
                <a:noFill/>
              </a:ln>
              <a:solidFill>
                <a:srgbClr val="002060"/>
              </a:solidFill>
              <a:effectLst/>
              <a:uLnTx/>
              <a:uFillTx/>
              <a:latin typeface="Poppins SemiBold" panose="00000700000000000000" pitchFamily="2" charset="0"/>
              <a:ea typeface="+mn-ea"/>
              <a:cs typeface="Poppins SemiBold" panose="00000700000000000000" pitchFamily="2" charset="0"/>
            </a:endParaRPr>
          </a:p>
        </p:txBody>
      </p:sp>
    </p:spTree>
    <p:extLst>
      <p:ext uri="{BB962C8B-B14F-4D97-AF65-F5344CB8AC3E}">
        <p14:creationId xmlns:p14="http://schemas.microsoft.com/office/powerpoint/2010/main" val="10757408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0_New Relanto">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FABABEB6-E323-830F-926D-39CDFCAFF734}"/>
              </a:ext>
            </a:extLst>
          </p:cNvPr>
          <p:cNvCxnSpPr/>
          <p:nvPr userDrawn="1"/>
        </p:nvCxnSpPr>
        <p:spPr>
          <a:xfrm>
            <a:off x="492475" y="243840"/>
            <a:ext cx="0" cy="559260"/>
          </a:xfrm>
          <a:prstGeom prst="line">
            <a:avLst/>
          </a:prstGeom>
          <a:ln w="57150">
            <a:solidFill>
              <a:srgbClr val="EB4925"/>
            </a:solidFill>
          </a:ln>
        </p:spPr>
        <p:style>
          <a:lnRef idx="1">
            <a:schemeClr val="accent1"/>
          </a:lnRef>
          <a:fillRef idx="0">
            <a:schemeClr val="accent1"/>
          </a:fillRef>
          <a:effectRef idx="0">
            <a:schemeClr val="accent1"/>
          </a:effectRef>
          <a:fontRef idx="minor">
            <a:schemeClr val="tx1"/>
          </a:fontRef>
        </p:style>
      </p:cxnSp>
      <p:pic>
        <p:nvPicPr>
          <p:cNvPr id="4" name="Picture 3" descr="A blue and orange logo&#10;&#10;Description automatically generated">
            <a:extLst>
              <a:ext uri="{FF2B5EF4-FFF2-40B4-BE49-F238E27FC236}">
                <a16:creationId xmlns:a16="http://schemas.microsoft.com/office/drawing/2014/main" id="{8F1BB4C3-3E5A-87E1-F916-FA82D46E2D5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794271" y="257992"/>
            <a:ext cx="1121683" cy="383826"/>
          </a:xfrm>
          <a:prstGeom prst="rect">
            <a:avLst/>
          </a:prstGeom>
        </p:spPr>
      </p:pic>
      <p:sp>
        <p:nvSpPr>
          <p:cNvPr id="6" name="Rectangle 5">
            <a:extLst>
              <a:ext uri="{FF2B5EF4-FFF2-40B4-BE49-F238E27FC236}">
                <a16:creationId xmlns:a16="http://schemas.microsoft.com/office/drawing/2014/main" id="{12B05B66-126F-86AA-38F3-6DA330B47D96}"/>
              </a:ext>
            </a:extLst>
          </p:cNvPr>
          <p:cNvSpPr/>
          <p:nvPr userDrawn="1"/>
        </p:nvSpPr>
        <p:spPr>
          <a:xfrm>
            <a:off x="8801100" y="6606653"/>
            <a:ext cx="3242733" cy="107722"/>
          </a:xfrm>
          <a:prstGeom prst="rect">
            <a:avLst/>
          </a:prstGeom>
        </p:spPr>
        <p:txBody>
          <a:bodyPr wrap="square" lIns="0" tIns="0" rIns="0" bIns="0" anchor="ctr">
            <a:spAutoFit/>
          </a:bodyPr>
          <a:lstStyle/>
          <a:p>
            <a:pPr algn="r" rtl="0"/>
            <a:r>
              <a:rPr lang="en-US" sz="700">
                <a:solidFill>
                  <a:schemeClr val="bg2">
                    <a:lumMod val="75000"/>
                  </a:schemeClr>
                </a:solidFill>
                <a:effectLst/>
                <a:latin typeface="Gotham" panose="02000504020000020004" pitchFamily="2" charset="0"/>
              </a:rPr>
              <a:t>Copyright © 2024 Relanto Inc. All rights reserved.</a:t>
            </a:r>
          </a:p>
        </p:txBody>
      </p:sp>
      <p:sp>
        <p:nvSpPr>
          <p:cNvPr id="7" name="Title 6">
            <a:extLst>
              <a:ext uri="{FF2B5EF4-FFF2-40B4-BE49-F238E27FC236}">
                <a16:creationId xmlns:a16="http://schemas.microsoft.com/office/drawing/2014/main" id="{9DC1A61E-0A64-9E33-BA64-E278E9BCA0D9}"/>
              </a:ext>
            </a:extLst>
          </p:cNvPr>
          <p:cNvSpPr>
            <a:spLocks noGrp="1"/>
          </p:cNvSpPr>
          <p:nvPr>
            <p:ph type="title" hasCustomPrompt="1"/>
          </p:nvPr>
        </p:nvSpPr>
        <p:spPr>
          <a:xfrm>
            <a:off x="592668" y="257992"/>
            <a:ext cx="7526865" cy="559260"/>
          </a:xfrm>
        </p:spPr>
        <p:txBody>
          <a:bodyPr>
            <a:normAutofit/>
          </a:bodyPr>
          <a:lstStyle>
            <a:lvl1pPr>
              <a:defRPr sz="2800">
                <a:solidFill>
                  <a:srgbClr val="24255B"/>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rgbClr val="002060"/>
                </a:solidFill>
                <a:effectLst/>
                <a:uLnTx/>
                <a:uFillTx/>
                <a:latin typeface="Poppins SemiBold" panose="00000700000000000000" pitchFamily="2" charset="0"/>
                <a:ea typeface="+mn-ea"/>
                <a:cs typeface="Poppins SemiBold" panose="00000700000000000000" pitchFamily="2" charset="0"/>
              </a:rPr>
              <a:t>Title Here</a:t>
            </a:r>
            <a:endParaRPr kumimoji="0" lang="en-IN" sz="2800" b="1" i="0" u="none" strike="noStrike" kern="1200" cap="none" spc="0" normalizeH="0" baseline="0" noProof="0">
              <a:ln>
                <a:noFill/>
              </a:ln>
              <a:solidFill>
                <a:srgbClr val="002060"/>
              </a:solidFill>
              <a:effectLst/>
              <a:uLnTx/>
              <a:uFillTx/>
              <a:latin typeface="Poppins SemiBold" panose="00000700000000000000" pitchFamily="2" charset="0"/>
              <a:ea typeface="+mn-ea"/>
              <a:cs typeface="Poppins SemiBold" panose="00000700000000000000" pitchFamily="2" charset="0"/>
            </a:endParaRPr>
          </a:p>
        </p:txBody>
      </p:sp>
    </p:spTree>
    <p:extLst>
      <p:ext uri="{BB962C8B-B14F-4D97-AF65-F5344CB8AC3E}">
        <p14:creationId xmlns:p14="http://schemas.microsoft.com/office/powerpoint/2010/main" val="3469288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3_New Relanto Without Title">
    <p:spTree>
      <p:nvGrpSpPr>
        <p:cNvPr id="1" name=""/>
        <p:cNvGrpSpPr/>
        <p:nvPr/>
      </p:nvGrpSpPr>
      <p:grpSpPr>
        <a:xfrm>
          <a:off x="0" y="0"/>
          <a:ext cx="0" cy="0"/>
          <a:chOff x="0" y="0"/>
          <a:chExt cx="0" cy="0"/>
        </a:xfrm>
      </p:grpSpPr>
      <p:pic>
        <p:nvPicPr>
          <p:cNvPr id="4" name="Picture 3" descr="A blue and orange logo&#10;&#10;Description automatically generated">
            <a:extLst>
              <a:ext uri="{FF2B5EF4-FFF2-40B4-BE49-F238E27FC236}">
                <a16:creationId xmlns:a16="http://schemas.microsoft.com/office/drawing/2014/main" id="{8F1BB4C3-3E5A-87E1-F916-FA82D46E2D5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794271" y="257992"/>
            <a:ext cx="1121683" cy="383826"/>
          </a:xfrm>
          <a:prstGeom prst="rect">
            <a:avLst/>
          </a:prstGeom>
        </p:spPr>
      </p:pic>
      <p:sp>
        <p:nvSpPr>
          <p:cNvPr id="6" name="Rectangle 5">
            <a:extLst>
              <a:ext uri="{FF2B5EF4-FFF2-40B4-BE49-F238E27FC236}">
                <a16:creationId xmlns:a16="http://schemas.microsoft.com/office/drawing/2014/main" id="{12B05B66-126F-86AA-38F3-6DA330B47D96}"/>
              </a:ext>
            </a:extLst>
          </p:cNvPr>
          <p:cNvSpPr/>
          <p:nvPr userDrawn="1"/>
        </p:nvSpPr>
        <p:spPr>
          <a:xfrm>
            <a:off x="8801100" y="6606653"/>
            <a:ext cx="3242733" cy="107722"/>
          </a:xfrm>
          <a:prstGeom prst="rect">
            <a:avLst/>
          </a:prstGeom>
        </p:spPr>
        <p:txBody>
          <a:bodyPr wrap="square" lIns="0" tIns="0" rIns="0" bIns="0" anchor="ctr">
            <a:spAutoFit/>
          </a:bodyPr>
          <a:lstStyle/>
          <a:p>
            <a:pPr algn="r" rtl="0"/>
            <a:r>
              <a:rPr lang="en-US" sz="700">
                <a:solidFill>
                  <a:schemeClr val="bg2">
                    <a:lumMod val="75000"/>
                  </a:schemeClr>
                </a:solidFill>
                <a:effectLst/>
                <a:latin typeface="Gotham" panose="02000504020000020004" pitchFamily="2" charset="0"/>
              </a:rPr>
              <a:t>Copyright © 2024 Relanto Inc. All rights reserved.</a:t>
            </a:r>
          </a:p>
        </p:txBody>
      </p:sp>
    </p:spTree>
    <p:extLst>
      <p:ext uri="{BB962C8B-B14F-4D97-AF65-F5344CB8AC3E}">
        <p14:creationId xmlns:p14="http://schemas.microsoft.com/office/powerpoint/2010/main" val="19904725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2_New Relanto">
    <p:spTree>
      <p:nvGrpSpPr>
        <p:cNvPr id="1" name=""/>
        <p:cNvGrpSpPr/>
        <p:nvPr/>
      </p:nvGrpSpPr>
      <p:grpSpPr>
        <a:xfrm>
          <a:off x="0" y="0"/>
          <a:ext cx="0" cy="0"/>
          <a:chOff x="0" y="0"/>
          <a:chExt cx="0" cy="0"/>
        </a:xfrm>
      </p:grpSpPr>
      <p:pic>
        <p:nvPicPr>
          <p:cNvPr id="4" name="Picture 3" descr="A blue and orange logo&#10;&#10;Description automatically generated">
            <a:extLst>
              <a:ext uri="{FF2B5EF4-FFF2-40B4-BE49-F238E27FC236}">
                <a16:creationId xmlns:a16="http://schemas.microsoft.com/office/drawing/2014/main" id="{8F1BB4C3-3E5A-87E1-F916-FA82D46E2D5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794271" y="257992"/>
            <a:ext cx="1121683" cy="383826"/>
          </a:xfrm>
          <a:prstGeom prst="rect">
            <a:avLst/>
          </a:prstGeom>
        </p:spPr>
      </p:pic>
      <p:sp>
        <p:nvSpPr>
          <p:cNvPr id="6" name="Rectangle 5">
            <a:extLst>
              <a:ext uri="{FF2B5EF4-FFF2-40B4-BE49-F238E27FC236}">
                <a16:creationId xmlns:a16="http://schemas.microsoft.com/office/drawing/2014/main" id="{12B05B66-126F-86AA-38F3-6DA330B47D96}"/>
              </a:ext>
            </a:extLst>
          </p:cNvPr>
          <p:cNvSpPr/>
          <p:nvPr userDrawn="1"/>
        </p:nvSpPr>
        <p:spPr>
          <a:xfrm>
            <a:off x="8801100" y="6606653"/>
            <a:ext cx="3242733" cy="107722"/>
          </a:xfrm>
          <a:prstGeom prst="rect">
            <a:avLst/>
          </a:prstGeom>
        </p:spPr>
        <p:txBody>
          <a:bodyPr wrap="square" lIns="0" tIns="0" rIns="0" bIns="0" anchor="ctr">
            <a:spAutoFit/>
          </a:bodyPr>
          <a:lstStyle/>
          <a:p>
            <a:pPr algn="r" rtl="0"/>
            <a:r>
              <a:rPr lang="en-US" sz="700">
                <a:solidFill>
                  <a:schemeClr val="bg2">
                    <a:lumMod val="75000"/>
                  </a:schemeClr>
                </a:solidFill>
                <a:effectLst/>
                <a:latin typeface="Gotham" panose="02000504020000020004" pitchFamily="2" charset="0"/>
              </a:rPr>
              <a:t>Copyright © 2024 Relanto Inc. All rights reserved.</a:t>
            </a:r>
          </a:p>
        </p:txBody>
      </p:sp>
    </p:spTree>
    <p:extLst>
      <p:ext uri="{BB962C8B-B14F-4D97-AF65-F5344CB8AC3E}">
        <p14:creationId xmlns:p14="http://schemas.microsoft.com/office/powerpoint/2010/main" val="2690157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9_Custom Layout">
    <p:spTree>
      <p:nvGrpSpPr>
        <p:cNvPr id="1" name=""/>
        <p:cNvGrpSpPr/>
        <p:nvPr/>
      </p:nvGrpSpPr>
      <p:grpSpPr>
        <a:xfrm>
          <a:off x="0" y="0"/>
          <a:ext cx="0" cy="0"/>
          <a:chOff x="0" y="0"/>
          <a:chExt cx="0" cy="0"/>
        </a:xfrm>
      </p:grpSpPr>
      <p:pic>
        <p:nvPicPr>
          <p:cNvPr id="10" name="Picture 9" descr="A blue and orange logo&#10;&#10;Description automatically generated">
            <a:extLst>
              <a:ext uri="{FF2B5EF4-FFF2-40B4-BE49-F238E27FC236}">
                <a16:creationId xmlns:a16="http://schemas.microsoft.com/office/drawing/2014/main" id="{90BFFACF-EE28-7034-8E72-000ED3E2CD9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794271" y="257992"/>
            <a:ext cx="1121683" cy="383826"/>
          </a:xfrm>
          <a:prstGeom prst="rect">
            <a:avLst/>
          </a:prstGeom>
        </p:spPr>
      </p:pic>
      <p:sp>
        <p:nvSpPr>
          <p:cNvPr id="11" name="Rectangle 10">
            <a:extLst>
              <a:ext uri="{FF2B5EF4-FFF2-40B4-BE49-F238E27FC236}">
                <a16:creationId xmlns:a16="http://schemas.microsoft.com/office/drawing/2014/main" id="{4D75B300-2FC0-F505-148B-A262FF90678D}"/>
              </a:ext>
            </a:extLst>
          </p:cNvPr>
          <p:cNvSpPr/>
          <p:nvPr userDrawn="1"/>
        </p:nvSpPr>
        <p:spPr>
          <a:xfrm>
            <a:off x="8801100" y="6606653"/>
            <a:ext cx="3242733" cy="107722"/>
          </a:xfrm>
          <a:prstGeom prst="rect">
            <a:avLst/>
          </a:prstGeom>
        </p:spPr>
        <p:txBody>
          <a:bodyPr wrap="square" lIns="0" tIns="0" rIns="0" bIns="0" anchor="ctr">
            <a:spAutoFit/>
          </a:bodyPr>
          <a:lstStyle/>
          <a:p>
            <a:pPr algn="r" rtl="0"/>
            <a:r>
              <a:rPr lang="en-US" sz="700">
                <a:solidFill>
                  <a:schemeClr val="bg2">
                    <a:lumMod val="75000"/>
                  </a:schemeClr>
                </a:solidFill>
                <a:effectLst/>
                <a:latin typeface="Gotham" panose="02000504020000020004" pitchFamily="2" charset="0"/>
              </a:rPr>
              <a:t>Copyright © 2024 Relanto Inc. All rights reserved.</a:t>
            </a:r>
          </a:p>
        </p:txBody>
      </p:sp>
    </p:spTree>
    <p:extLst>
      <p:ext uri="{BB962C8B-B14F-4D97-AF65-F5344CB8AC3E}">
        <p14:creationId xmlns:p14="http://schemas.microsoft.com/office/powerpoint/2010/main" val="38004672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A845B38E-82D2-ABF2-A42A-5232BA02FFBC}"/>
              </a:ext>
            </a:extLst>
          </p:cNvPr>
          <p:cNvCxnSpPr>
            <a:cxnSpLocks/>
          </p:cNvCxnSpPr>
          <p:nvPr userDrawn="1"/>
        </p:nvCxnSpPr>
        <p:spPr>
          <a:xfrm>
            <a:off x="492475" y="243840"/>
            <a:ext cx="0" cy="924561"/>
          </a:xfrm>
          <a:prstGeom prst="line">
            <a:avLst/>
          </a:prstGeom>
          <a:ln w="57150">
            <a:solidFill>
              <a:srgbClr val="EB4925"/>
            </a:solidFill>
          </a:ln>
        </p:spPr>
        <p:style>
          <a:lnRef idx="1">
            <a:schemeClr val="accent1"/>
          </a:lnRef>
          <a:fillRef idx="0">
            <a:schemeClr val="accent1"/>
          </a:fillRef>
          <a:effectRef idx="0">
            <a:schemeClr val="accent1"/>
          </a:effectRef>
          <a:fontRef idx="minor">
            <a:schemeClr val="tx1"/>
          </a:fontRef>
        </p:style>
      </p:cxnSp>
      <p:sp>
        <p:nvSpPr>
          <p:cNvPr id="9" name="Text Placeholder 8">
            <a:extLst>
              <a:ext uri="{FF2B5EF4-FFF2-40B4-BE49-F238E27FC236}">
                <a16:creationId xmlns:a16="http://schemas.microsoft.com/office/drawing/2014/main" id="{804AF68B-8698-4090-E6D2-52ACC8FDECF1}"/>
              </a:ext>
            </a:extLst>
          </p:cNvPr>
          <p:cNvSpPr>
            <a:spLocks noGrp="1"/>
          </p:cNvSpPr>
          <p:nvPr>
            <p:ph type="body" sz="quarter" idx="10" hasCustomPrompt="1"/>
          </p:nvPr>
        </p:nvSpPr>
        <p:spPr>
          <a:xfrm>
            <a:off x="538798" y="244475"/>
            <a:ext cx="8944457" cy="923926"/>
          </a:xfrm>
        </p:spPr>
        <p:txBody>
          <a:bodyPr anchor="ctr"/>
          <a:lstStyle>
            <a:lvl1pPr marL="0" indent="0" algn="l">
              <a:lnSpc>
                <a:spcPct val="100000"/>
              </a:lnSpc>
              <a:buNone/>
              <a:defRPr>
                <a:solidFill>
                  <a:srgbClr val="24255B"/>
                </a:solidFill>
                <a:latin typeface="Poppins SemiBold" panose="00000700000000000000" pitchFamily="2" charset="0"/>
                <a:cs typeface="Poppins SemiBold" panose="00000700000000000000" pitchFamily="2" charset="0"/>
              </a:defRPr>
            </a:lvl1pPr>
          </a:lstStyle>
          <a:p>
            <a:pPr lvl="0"/>
            <a:r>
              <a:rPr lang="en-US"/>
              <a:t>Long </a:t>
            </a:r>
          </a:p>
          <a:p>
            <a:pPr lvl="0"/>
            <a:r>
              <a:rPr lang="en-US"/>
              <a:t>Title Here</a:t>
            </a:r>
          </a:p>
        </p:txBody>
      </p:sp>
      <p:pic>
        <p:nvPicPr>
          <p:cNvPr id="10" name="Picture 9" descr="A blue and orange logo&#10;&#10;Description automatically generated">
            <a:extLst>
              <a:ext uri="{FF2B5EF4-FFF2-40B4-BE49-F238E27FC236}">
                <a16:creationId xmlns:a16="http://schemas.microsoft.com/office/drawing/2014/main" id="{90BFFACF-EE28-7034-8E72-000ED3E2CD9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794271" y="257992"/>
            <a:ext cx="1121683" cy="383826"/>
          </a:xfrm>
          <a:prstGeom prst="rect">
            <a:avLst/>
          </a:prstGeom>
        </p:spPr>
      </p:pic>
      <p:sp>
        <p:nvSpPr>
          <p:cNvPr id="11" name="Rectangle 10">
            <a:extLst>
              <a:ext uri="{FF2B5EF4-FFF2-40B4-BE49-F238E27FC236}">
                <a16:creationId xmlns:a16="http://schemas.microsoft.com/office/drawing/2014/main" id="{4D75B300-2FC0-F505-148B-A262FF90678D}"/>
              </a:ext>
            </a:extLst>
          </p:cNvPr>
          <p:cNvSpPr/>
          <p:nvPr userDrawn="1"/>
        </p:nvSpPr>
        <p:spPr>
          <a:xfrm>
            <a:off x="8801100" y="6606653"/>
            <a:ext cx="3242733" cy="107722"/>
          </a:xfrm>
          <a:prstGeom prst="rect">
            <a:avLst/>
          </a:prstGeom>
        </p:spPr>
        <p:txBody>
          <a:bodyPr wrap="square" lIns="0" tIns="0" rIns="0" bIns="0" anchor="ctr">
            <a:spAutoFit/>
          </a:bodyPr>
          <a:lstStyle/>
          <a:p>
            <a:pPr algn="r" rtl="0"/>
            <a:r>
              <a:rPr lang="en-US" sz="700">
                <a:solidFill>
                  <a:schemeClr val="bg2">
                    <a:lumMod val="75000"/>
                  </a:schemeClr>
                </a:solidFill>
                <a:effectLst/>
                <a:latin typeface="Gotham" panose="02000504020000020004" pitchFamily="2" charset="0"/>
              </a:rPr>
              <a:t>Copyright © 2024 Relanto Inc. All rights reserved.</a:t>
            </a:r>
          </a:p>
        </p:txBody>
      </p:sp>
    </p:spTree>
    <p:extLst>
      <p:ext uri="{BB962C8B-B14F-4D97-AF65-F5344CB8AC3E}">
        <p14:creationId xmlns:p14="http://schemas.microsoft.com/office/powerpoint/2010/main" val="233136323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A845B38E-82D2-ABF2-A42A-5232BA02FFBC}"/>
              </a:ext>
            </a:extLst>
          </p:cNvPr>
          <p:cNvCxnSpPr>
            <a:cxnSpLocks/>
          </p:cNvCxnSpPr>
          <p:nvPr userDrawn="1"/>
        </p:nvCxnSpPr>
        <p:spPr>
          <a:xfrm>
            <a:off x="492475" y="243840"/>
            <a:ext cx="0" cy="924561"/>
          </a:xfrm>
          <a:prstGeom prst="line">
            <a:avLst/>
          </a:prstGeom>
          <a:ln w="57150">
            <a:solidFill>
              <a:srgbClr val="EB4925"/>
            </a:solidFill>
          </a:ln>
        </p:spPr>
        <p:style>
          <a:lnRef idx="1">
            <a:schemeClr val="accent1"/>
          </a:lnRef>
          <a:fillRef idx="0">
            <a:schemeClr val="accent1"/>
          </a:fillRef>
          <a:effectRef idx="0">
            <a:schemeClr val="accent1"/>
          </a:effectRef>
          <a:fontRef idx="minor">
            <a:schemeClr val="tx1"/>
          </a:fontRef>
        </p:style>
      </p:cxnSp>
      <p:sp>
        <p:nvSpPr>
          <p:cNvPr id="9" name="Text Placeholder 8">
            <a:extLst>
              <a:ext uri="{FF2B5EF4-FFF2-40B4-BE49-F238E27FC236}">
                <a16:creationId xmlns:a16="http://schemas.microsoft.com/office/drawing/2014/main" id="{804AF68B-8698-4090-E6D2-52ACC8FDECF1}"/>
              </a:ext>
            </a:extLst>
          </p:cNvPr>
          <p:cNvSpPr>
            <a:spLocks noGrp="1"/>
          </p:cNvSpPr>
          <p:nvPr>
            <p:ph type="body" sz="quarter" idx="10" hasCustomPrompt="1"/>
          </p:nvPr>
        </p:nvSpPr>
        <p:spPr>
          <a:xfrm>
            <a:off x="538798" y="244475"/>
            <a:ext cx="8944457" cy="558625"/>
          </a:xfrm>
        </p:spPr>
        <p:txBody>
          <a:bodyPr anchor="ctr"/>
          <a:lstStyle>
            <a:lvl1pPr marL="0" indent="0" algn="l">
              <a:lnSpc>
                <a:spcPct val="100000"/>
              </a:lnSpc>
              <a:buNone/>
              <a:defRPr>
                <a:solidFill>
                  <a:srgbClr val="24255B"/>
                </a:solidFill>
                <a:latin typeface="Poppins SemiBold" panose="00000700000000000000" pitchFamily="2" charset="0"/>
                <a:cs typeface="Poppins SemiBold" panose="00000700000000000000" pitchFamily="2" charset="0"/>
              </a:defRPr>
            </a:lvl1pPr>
          </a:lstStyle>
          <a:p>
            <a:pPr lvl="0"/>
            <a:r>
              <a:rPr lang="en-US"/>
              <a:t>Title Here</a:t>
            </a:r>
          </a:p>
        </p:txBody>
      </p:sp>
      <p:pic>
        <p:nvPicPr>
          <p:cNvPr id="10" name="Picture 9" descr="A blue and orange logo&#10;&#10;Description automatically generated">
            <a:extLst>
              <a:ext uri="{FF2B5EF4-FFF2-40B4-BE49-F238E27FC236}">
                <a16:creationId xmlns:a16="http://schemas.microsoft.com/office/drawing/2014/main" id="{90BFFACF-EE28-7034-8E72-000ED3E2CD9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794271" y="257992"/>
            <a:ext cx="1121683" cy="383826"/>
          </a:xfrm>
          <a:prstGeom prst="rect">
            <a:avLst/>
          </a:prstGeom>
        </p:spPr>
      </p:pic>
      <p:sp>
        <p:nvSpPr>
          <p:cNvPr id="11" name="Rectangle 10">
            <a:extLst>
              <a:ext uri="{FF2B5EF4-FFF2-40B4-BE49-F238E27FC236}">
                <a16:creationId xmlns:a16="http://schemas.microsoft.com/office/drawing/2014/main" id="{4D75B300-2FC0-F505-148B-A262FF90678D}"/>
              </a:ext>
            </a:extLst>
          </p:cNvPr>
          <p:cNvSpPr/>
          <p:nvPr userDrawn="1"/>
        </p:nvSpPr>
        <p:spPr>
          <a:xfrm>
            <a:off x="8801100" y="6606653"/>
            <a:ext cx="3242733" cy="107722"/>
          </a:xfrm>
          <a:prstGeom prst="rect">
            <a:avLst/>
          </a:prstGeom>
        </p:spPr>
        <p:txBody>
          <a:bodyPr wrap="square" lIns="0" tIns="0" rIns="0" bIns="0" anchor="ctr">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E7E6E6">
                    <a:lumMod val="75000"/>
                  </a:srgbClr>
                </a:solidFill>
                <a:effectLst/>
                <a:uLnTx/>
                <a:uFillTx/>
                <a:latin typeface="Gotham" panose="02000504020000020004" pitchFamily="2" charset="0"/>
                <a:ea typeface="+mn-ea"/>
                <a:cs typeface="+mn-cs"/>
              </a:rPr>
              <a:t>Copyright © 2024 Relanto Inc. All rights reserved.</a:t>
            </a:r>
          </a:p>
        </p:txBody>
      </p:sp>
      <p:sp>
        <p:nvSpPr>
          <p:cNvPr id="4" name="Text Placeholder 8">
            <a:extLst>
              <a:ext uri="{FF2B5EF4-FFF2-40B4-BE49-F238E27FC236}">
                <a16:creationId xmlns:a16="http://schemas.microsoft.com/office/drawing/2014/main" id="{C7A3D2AC-37F0-8E29-AE22-4A92F40EAE62}"/>
              </a:ext>
            </a:extLst>
          </p:cNvPr>
          <p:cNvSpPr>
            <a:spLocks noGrp="1"/>
          </p:cNvSpPr>
          <p:nvPr>
            <p:ph type="body" sz="quarter" idx="11" hasCustomPrompt="1"/>
          </p:nvPr>
        </p:nvSpPr>
        <p:spPr>
          <a:xfrm>
            <a:off x="538798" y="803101"/>
            <a:ext cx="8944457" cy="365300"/>
          </a:xfrm>
        </p:spPr>
        <p:txBody>
          <a:bodyPr anchor="ctr">
            <a:normAutofit/>
          </a:bodyPr>
          <a:lstStyle>
            <a:lvl1pPr marL="0" indent="0" algn="l">
              <a:lnSpc>
                <a:spcPct val="100000"/>
              </a:lnSpc>
              <a:buNone/>
              <a:defRPr sz="1800">
                <a:solidFill>
                  <a:schemeClr val="tx1">
                    <a:lumMod val="85000"/>
                    <a:lumOff val="15000"/>
                  </a:schemeClr>
                </a:solidFill>
                <a:latin typeface="Poppins" panose="00000500000000000000" pitchFamily="2" charset="0"/>
                <a:cs typeface="Poppins" panose="00000500000000000000" pitchFamily="2" charset="0"/>
              </a:defRPr>
            </a:lvl1pPr>
          </a:lstStyle>
          <a:p>
            <a:pPr lvl="0"/>
            <a:r>
              <a:rPr lang="en-US"/>
              <a:t>Subtitle Here</a:t>
            </a:r>
          </a:p>
        </p:txBody>
      </p:sp>
    </p:spTree>
    <p:extLst>
      <p:ext uri="{BB962C8B-B14F-4D97-AF65-F5344CB8AC3E}">
        <p14:creationId xmlns:p14="http://schemas.microsoft.com/office/powerpoint/2010/main" val="355831873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7CC0E-D977-45DF-AD52-F97C7A6D41F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7E82D69C-2675-489B-B607-E47FEC89B1A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26B1842E-436A-4FFB-9B97-D44BD37BE3F7}"/>
              </a:ext>
            </a:extLst>
          </p:cNvPr>
          <p:cNvSpPr>
            <a:spLocks noGrp="1"/>
          </p:cNvSpPr>
          <p:nvPr>
            <p:ph type="dt" sz="half" idx="10"/>
          </p:nvPr>
        </p:nvSpPr>
        <p:spPr/>
        <p:txBody>
          <a:bodyPr/>
          <a:lstStyle/>
          <a:p>
            <a:fld id="{91408578-6D02-4F16-8317-2D8383693BBB}" type="datetimeFigureOut">
              <a:rPr lang="en-IN" smtClean="0">
                <a:solidFill>
                  <a:prstClr val="black">
                    <a:tint val="75000"/>
                  </a:prstClr>
                </a:solidFill>
              </a:rPr>
              <a:pPr/>
              <a:t>12-07-2025</a:t>
            </a:fld>
            <a:endParaRPr lang="en-IN">
              <a:solidFill>
                <a:prstClr val="black">
                  <a:tint val="75000"/>
                </a:prstClr>
              </a:solidFill>
            </a:endParaRPr>
          </a:p>
        </p:txBody>
      </p:sp>
      <p:sp>
        <p:nvSpPr>
          <p:cNvPr id="5" name="Footer Placeholder 4">
            <a:extLst>
              <a:ext uri="{FF2B5EF4-FFF2-40B4-BE49-F238E27FC236}">
                <a16:creationId xmlns:a16="http://schemas.microsoft.com/office/drawing/2014/main" id="{B8AE047C-1686-478B-A688-9CB809B2B1D5}"/>
              </a:ext>
            </a:extLst>
          </p:cNvPr>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a:extLst>
              <a:ext uri="{FF2B5EF4-FFF2-40B4-BE49-F238E27FC236}">
                <a16:creationId xmlns:a16="http://schemas.microsoft.com/office/drawing/2014/main" id="{0E37E3C5-483D-4CAC-9BA4-43957FBEE256}"/>
              </a:ext>
            </a:extLst>
          </p:cNvPr>
          <p:cNvSpPr>
            <a:spLocks noGrp="1"/>
          </p:cNvSpPr>
          <p:nvPr>
            <p:ph type="sldNum" sz="quarter" idx="12"/>
          </p:nvPr>
        </p:nvSpPr>
        <p:spPr/>
        <p:txBody>
          <a:bodyPr/>
          <a:lstStyle/>
          <a:p>
            <a:fld id="{43F73F03-3BC9-4920-A0B7-D74F1C169E7F}"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298228623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7988A9-9E5B-49FE-A901-006F916F113A}"/>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20FC2F42-4588-40DC-B65C-A09F2346CB13}"/>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B9CEBD9-88EF-4EA9-B38A-B368034B604E}"/>
              </a:ext>
            </a:extLst>
          </p:cNvPr>
          <p:cNvSpPr>
            <a:spLocks noGrp="1"/>
          </p:cNvSpPr>
          <p:nvPr>
            <p:ph type="dt" sz="half" idx="10"/>
          </p:nvPr>
        </p:nvSpPr>
        <p:spPr/>
        <p:txBody>
          <a:bodyPr/>
          <a:lstStyle/>
          <a:p>
            <a:fld id="{91408578-6D02-4F16-8317-2D8383693BBB}" type="datetimeFigureOut">
              <a:rPr lang="en-IN" smtClean="0">
                <a:solidFill>
                  <a:prstClr val="black">
                    <a:tint val="75000"/>
                  </a:prstClr>
                </a:solidFill>
              </a:rPr>
              <a:pPr/>
              <a:t>12-07-2025</a:t>
            </a:fld>
            <a:endParaRPr lang="en-IN">
              <a:solidFill>
                <a:prstClr val="black">
                  <a:tint val="75000"/>
                </a:prstClr>
              </a:solidFill>
            </a:endParaRPr>
          </a:p>
        </p:txBody>
      </p:sp>
      <p:sp>
        <p:nvSpPr>
          <p:cNvPr id="5" name="Footer Placeholder 4">
            <a:extLst>
              <a:ext uri="{FF2B5EF4-FFF2-40B4-BE49-F238E27FC236}">
                <a16:creationId xmlns:a16="http://schemas.microsoft.com/office/drawing/2014/main" id="{68CD41C8-1F39-402C-9B29-8FC50E720BDE}"/>
              </a:ext>
            </a:extLst>
          </p:cNvPr>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a:extLst>
              <a:ext uri="{FF2B5EF4-FFF2-40B4-BE49-F238E27FC236}">
                <a16:creationId xmlns:a16="http://schemas.microsoft.com/office/drawing/2014/main" id="{B0FA6FAB-DC40-4260-B079-3B8685E55959}"/>
              </a:ext>
            </a:extLst>
          </p:cNvPr>
          <p:cNvSpPr>
            <a:spLocks noGrp="1"/>
          </p:cNvSpPr>
          <p:nvPr>
            <p:ph type="sldNum" sz="quarter" idx="12"/>
          </p:nvPr>
        </p:nvSpPr>
        <p:spPr/>
        <p:txBody>
          <a:bodyPr/>
          <a:lstStyle/>
          <a:p>
            <a:fld id="{43F73F03-3BC9-4920-A0B7-D74F1C169E7F}"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17063805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D649AE-25EA-443C-8B4E-1DD8B0B533B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FC585C8C-487D-4788-882B-4EBB6D5C312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E439F165-667E-4662-A9EF-9929E78B765A}"/>
              </a:ext>
            </a:extLst>
          </p:cNvPr>
          <p:cNvSpPr>
            <a:spLocks noGrp="1"/>
          </p:cNvSpPr>
          <p:nvPr>
            <p:ph type="dt" sz="half" idx="10"/>
          </p:nvPr>
        </p:nvSpPr>
        <p:spPr/>
        <p:txBody>
          <a:bodyPr/>
          <a:lstStyle/>
          <a:p>
            <a:fld id="{91408578-6D02-4F16-8317-2D8383693BBB}" type="datetimeFigureOut">
              <a:rPr lang="en-IN" smtClean="0">
                <a:solidFill>
                  <a:prstClr val="black">
                    <a:tint val="75000"/>
                  </a:prstClr>
                </a:solidFill>
              </a:rPr>
              <a:pPr/>
              <a:t>12-07-2025</a:t>
            </a:fld>
            <a:endParaRPr lang="en-IN">
              <a:solidFill>
                <a:prstClr val="black">
                  <a:tint val="75000"/>
                </a:prstClr>
              </a:solidFill>
            </a:endParaRPr>
          </a:p>
        </p:txBody>
      </p:sp>
      <p:sp>
        <p:nvSpPr>
          <p:cNvPr id="5" name="Footer Placeholder 4">
            <a:extLst>
              <a:ext uri="{FF2B5EF4-FFF2-40B4-BE49-F238E27FC236}">
                <a16:creationId xmlns:a16="http://schemas.microsoft.com/office/drawing/2014/main" id="{C7CB15A4-A2CA-465E-9397-7DB38AD55E9B}"/>
              </a:ext>
            </a:extLst>
          </p:cNvPr>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a:extLst>
              <a:ext uri="{FF2B5EF4-FFF2-40B4-BE49-F238E27FC236}">
                <a16:creationId xmlns:a16="http://schemas.microsoft.com/office/drawing/2014/main" id="{3B884E54-358D-4340-8CEC-A6A6EB313A2B}"/>
              </a:ext>
            </a:extLst>
          </p:cNvPr>
          <p:cNvSpPr>
            <a:spLocks noGrp="1"/>
          </p:cNvSpPr>
          <p:nvPr>
            <p:ph type="sldNum" sz="quarter" idx="12"/>
          </p:nvPr>
        </p:nvSpPr>
        <p:spPr/>
        <p:txBody>
          <a:bodyPr/>
          <a:lstStyle/>
          <a:p>
            <a:fld id="{43F73F03-3BC9-4920-A0B7-D74F1C169E7F}"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80986964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57C984-04A3-4E14-8F14-DA085556B05A}"/>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D74FEBE6-4091-4A56-A6C7-E5C5C741FCF0}"/>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6985F5D8-F5A7-4565-9789-4461DCE63361}"/>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6AF63738-9E6F-4DA7-8839-2496C85DEB0D}"/>
              </a:ext>
            </a:extLst>
          </p:cNvPr>
          <p:cNvSpPr>
            <a:spLocks noGrp="1"/>
          </p:cNvSpPr>
          <p:nvPr>
            <p:ph type="dt" sz="half" idx="10"/>
          </p:nvPr>
        </p:nvSpPr>
        <p:spPr/>
        <p:txBody>
          <a:bodyPr/>
          <a:lstStyle/>
          <a:p>
            <a:fld id="{91408578-6D02-4F16-8317-2D8383693BBB}" type="datetimeFigureOut">
              <a:rPr lang="en-IN" smtClean="0">
                <a:solidFill>
                  <a:prstClr val="black">
                    <a:tint val="75000"/>
                  </a:prstClr>
                </a:solidFill>
              </a:rPr>
              <a:pPr/>
              <a:t>12-07-2025</a:t>
            </a:fld>
            <a:endParaRPr lang="en-IN">
              <a:solidFill>
                <a:prstClr val="black">
                  <a:tint val="75000"/>
                </a:prstClr>
              </a:solidFill>
            </a:endParaRPr>
          </a:p>
        </p:txBody>
      </p:sp>
      <p:sp>
        <p:nvSpPr>
          <p:cNvPr id="6" name="Footer Placeholder 5">
            <a:extLst>
              <a:ext uri="{FF2B5EF4-FFF2-40B4-BE49-F238E27FC236}">
                <a16:creationId xmlns:a16="http://schemas.microsoft.com/office/drawing/2014/main" id="{ABF00249-0E53-4BC7-8E17-F8902B4CAC9A}"/>
              </a:ext>
            </a:extLst>
          </p:cNvPr>
          <p:cNvSpPr>
            <a:spLocks noGrp="1"/>
          </p:cNvSpPr>
          <p:nvPr>
            <p:ph type="ftr" sz="quarter" idx="11"/>
          </p:nvPr>
        </p:nvSpPr>
        <p:spPr/>
        <p:txBody>
          <a:bodyPr/>
          <a:lstStyle/>
          <a:p>
            <a:endParaRPr lang="en-IN">
              <a:solidFill>
                <a:prstClr val="black">
                  <a:tint val="75000"/>
                </a:prstClr>
              </a:solidFill>
            </a:endParaRPr>
          </a:p>
        </p:txBody>
      </p:sp>
      <p:sp>
        <p:nvSpPr>
          <p:cNvPr id="7" name="Slide Number Placeholder 6">
            <a:extLst>
              <a:ext uri="{FF2B5EF4-FFF2-40B4-BE49-F238E27FC236}">
                <a16:creationId xmlns:a16="http://schemas.microsoft.com/office/drawing/2014/main" id="{D8830BF3-2AA2-4576-A468-4B40A25173E9}"/>
              </a:ext>
            </a:extLst>
          </p:cNvPr>
          <p:cNvSpPr>
            <a:spLocks noGrp="1"/>
          </p:cNvSpPr>
          <p:nvPr>
            <p:ph type="sldNum" sz="quarter" idx="12"/>
          </p:nvPr>
        </p:nvSpPr>
        <p:spPr/>
        <p:txBody>
          <a:bodyPr/>
          <a:lstStyle/>
          <a:p>
            <a:fld id="{43F73F03-3BC9-4920-A0B7-D74F1C169E7F}"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101538237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588B2-A698-45CB-8D6E-8CE81183FA3D}"/>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05D2C76B-3466-4959-A784-C17251E8B23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1F323F73-E508-4864-B6CA-A444DCE74949}"/>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6FA47307-3A2D-4958-AC1E-7666BECDE40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9FBF86B3-5171-4BFE-A220-00E8768601AD}"/>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160CEEB4-7422-4833-A5B8-1BC99F0CA0A5}"/>
              </a:ext>
            </a:extLst>
          </p:cNvPr>
          <p:cNvSpPr>
            <a:spLocks noGrp="1"/>
          </p:cNvSpPr>
          <p:nvPr>
            <p:ph type="dt" sz="half" idx="10"/>
          </p:nvPr>
        </p:nvSpPr>
        <p:spPr/>
        <p:txBody>
          <a:bodyPr/>
          <a:lstStyle/>
          <a:p>
            <a:fld id="{91408578-6D02-4F16-8317-2D8383693BBB}" type="datetimeFigureOut">
              <a:rPr lang="en-IN" smtClean="0">
                <a:solidFill>
                  <a:prstClr val="black">
                    <a:tint val="75000"/>
                  </a:prstClr>
                </a:solidFill>
              </a:rPr>
              <a:pPr/>
              <a:t>12-07-2025</a:t>
            </a:fld>
            <a:endParaRPr lang="en-IN">
              <a:solidFill>
                <a:prstClr val="black">
                  <a:tint val="75000"/>
                </a:prstClr>
              </a:solidFill>
            </a:endParaRPr>
          </a:p>
        </p:txBody>
      </p:sp>
      <p:sp>
        <p:nvSpPr>
          <p:cNvPr id="8" name="Footer Placeholder 7">
            <a:extLst>
              <a:ext uri="{FF2B5EF4-FFF2-40B4-BE49-F238E27FC236}">
                <a16:creationId xmlns:a16="http://schemas.microsoft.com/office/drawing/2014/main" id="{60883D7A-D17C-483F-A0A5-337B0CF74B33}"/>
              </a:ext>
            </a:extLst>
          </p:cNvPr>
          <p:cNvSpPr>
            <a:spLocks noGrp="1"/>
          </p:cNvSpPr>
          <p:nvPr>
            <p:ph type="ftr" sz="quarter" idx="11"/>
          </p:nvPr>
        </p:nvSpPr>
        <p:spPr/>
        <p:txBody>
          <a:bodyPr/>
          <a:lstStyle/>
          <a:p>
            <a:endParaRPr lang="en-IN">
              <a:solidFill>
                <a:prstClr val="black">
                  <a:tint val="75000"/>
                </a:prstClr>
              </a:solidFill>
            </a:endParaRPr>
          </a:p>
        </p:txBody>
      </p:sp>
      <p:sp>
        <p:nvSpPr>
          <p:cNvPr id="9" name="Slide Number Placeholder 8">
            <a:extLst>
              <a:ext uri="{FF2B5EF4-FFF2-40B4-BE49-F238E27FC236}">
                <a16:creationId xmlns:a16="http://schemas.microsoft.com/office/drawing/2014/main" id="{5CDC3BF6-909F-438C-86E4-81BA4D5B2175}"/>
              </a:ext>
            </a:extLst>
          </p:cNvPr>
          <p:cNvSpPr>
            <a:spLocks noGrp="1"/>
          </p:cNvSpPr>
          <p:nvPr>
            <p:ph type="sldNum" sz="quarter" idx="12"/>
          </p:nvPr>
        </p:nvSpPr>
        <p:spPr/>
        <p:txBody>
          <a:bodyPr/>
          <a:lstStyle/>
          <a:p>
            <a:fld id="{43F73F03-3BC9-4920-A0B7-D74F1C169E7F}"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411317991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9F2DFD-F226-4F34-88EA-50578EE0A9F3}"/>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B6CF9543-045A-4E54-9AB5-0E2A87FD6679}"/>
              </a:ext>
            </a:extLst>
          </p:cNvPr>
          <p:cNvSpPr>
            <a:spLocks noGrp="1"/>
          </p:cNvSpPr>
          <p:nvPr>
            <p:ph type="dt" sz="half" idx="10"/>
          </p:nvPr>
        </p:nvSpPr>
        <p:spPr/>
        <p:txBody>
          <a:bodyPr/>
          <a:lstStyle/>
          <a:p>
            <a:fld id="{91408578-6D02-4F16-8317-2D8383693BBB}" type="datetimeFigureOut">
              <a:rPr lang="en-IN" smtClean="0">
                <a:solidFill>
                  <a:prstClr val="black">
                    <a:tint val="75000"/>
                  </a:prstClr>
                </a:solidFill>
              </a:rPr>
              <a:pPr/>
              <a:t>12-07-2025</a:t>
            </a:fld>
            <a:endParaRPr lang="en-IN">
              <a:solidFill>
                <a:prstClr val="black">
                  <a:tint val="75000"/>
                </a:prstClr>
              </a:solidFill>
            </a:endParaRPr>
          </a:p>
        </p:txBody>
      </p:sp>
      <p:sp>
        <p:nvSpPr>
          <p:cNvPr id="4" name="Footer Placeholder 3">
            <a:extLst>
              <a:ext uri="{FF2B5EF4-FFF2-40B4-BE49-F238E27FC236}">
                <a16:creationId xmlns:a16="http://schemas.microsoft.com/office/drawing/2014/main" id="{447CC632-5FA9-45AE-9DB5-92B25DB5FA86}"/>
              </a:ext>
            </a:extLst>
          </p:cNvPr>
          <p:cNvSpPr>
            <a:spLocks noGrp="1"/>
          </p:cNvSpPr>
          <p:nvPr>
            <p:ph type="ftr" sz="quarter" idx="11"/>
          </p:nvPr>
        </p:nvSpPr>
        <p:spPr/>
        <p:txBody>
          <a:bodyPr/>
          <a:lstStyle/>
          <a:p>
            <a:endParaRPr lang="en-IN">
              <a:solidFill>
                <a:prstClr val="black">
                  <a:tint val="75000"/>
                </a:prstClr>
              </a:solidFill>
            </a:endParaRPr>
          </a:p>
        </p:txBody>
      </p:sp>
      <p:sp>
        <p:nvSpPr>
          <p:cNvPr id="5" name="Slide Number Placeholder 4">
            <a:extLst>
              <a:ext uri="{FF2B5EF4-FFF2-40B4-BE49-F238E27FC236}">
                <a16:creationId xmlns:a16="http://schemas.microsoft.com/office/drawing/2014/main" id="{4E06B254-1950-41EB-8B2E-6931BE1B3218}"/>
              </a:ext>
            </a:extLst>
          </p:cNvPr>
          <p:cNvSpPr>
            <a:spLocks noGrp="1"/>
          </p:cNvSpPr>
          <p:nvPr>
            <p:ph type="sldNum" sz="quarter" idx="12"/>
          </p:nvPr>
        </p:nvSpPr>
        <p:spPr/>
        <p:txBody>
          <a:bodyPr/>
          <a:lstStyle/>
          <a:p>
            <a:fld id="{43F73F03-3BC9-4920-A0B7-D74F1C169E7F}"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10944385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EBE2054-F043-4BD7-BBD5-538B6A919A65}"/>
              </a:ext>
            </a:extLst>
          </p:cNvPr>
          <p:cNvSpPr>
            <a:spLocks noGrp="1"/>
          </p:cNvSpPr>
          <p:nvPr>
            <p:ph type="dt" sz="half" idx="10"/>
          </p:nvPr>
        </p:nvSpPr>
        <p:spPr/>
        <p:txBody>
          <a:bodyPr/>
          <a:lstStyle/>
          <a:p>
            <a:fld id="{91408578-6D02-4F16-8317-2D8383693BBB}" type="datetimeFigureOut">
              <a:rPr lang="en-IN" smtClean="0">
                <a:solidFill>
                  <a:prstClr val="black">
                    <a:tint val="75000"/>
                  </a:prstClr>
                </a:solidFill>
              </a:rPr>
              <a:pPr/>
              <a:t>12-07-2025</a:t>
            </a:fld>
            <a:endParaRPr lang="en-IN">
              <a:solidFill>
                <a:prstClr val="black">
                  <a:tint val="75000"/>
                </a:prstClr>
              </a:solidFill>
            </a:endParaRPr>
          </a:p>
        </p:txBody>
      </p:sp>
      <p:sp>
        <p:nvSpPr>
          <p:cNvPr id="3" name="Footer Placeholder 2">
            <a:extLst>
              <a:ext uri="{FF2B5EF4-FFF2-40B4-BE49-F238E27FC236}">
                <a16:creationId xmlns:a16="http://schemas.microsoft.com/office/drawing/2014/main" id="{8DE84A12-95ED-4BF9-835B-3F40C6AF3874}"/>
              </a:ext>
            </a:extLst>
          </p:cNvPr>
          <p:cNvSpPr>
            <a:spLocks noGrp="1"/>
          </p:cNvSpPr>
          <p:nvPr>
            <p:ph type="ftr" sz="quarter" idx="11"/>
          </p:nvPr>
        </p:nvSpPr>
        <p:spPr/>
        <p:txBody>
          <a:bodyPr/>
          <a:lstStyle/>
          <a:p>
            <a:endParaRPr lang="en-IN">
              <a:solidFill>
                <a:prstClr val="black">
                  <a:tint val="75000"/>
                </a:prstClr>
              </a:solidFill>
            </a:endParaRPr>
          </a:p>
        </p:txBody>
      </p:sp>
      <p:sp>
        <p:nvSpPr>
          <p:cNvPr id="4" name="Slide Number Placeholder 3">
            <a:extLst>
              <a:ext uri="{FF2B5EF4-FFF2-40B4-BE49-F238E27FC236}">
                <a16:creationId xmlns:a16="http://schemas.microsoft.com/office/drawing/2014/main" id="{E2FFCD76-007F-425E-8FF9-CA3644EF4B97}"/>
              </a:ext>
            </a:extLst>
          </p:cNvPr>
          <p:cNvSpPr>
            <a:spLocks noGrp="1"/>
          </p:cNvSpPr>
          <p:nvPr>
            <p:ph type="sldNum" sz="quarter" idx="12"/>
          </p:nvPr>
        </p:nvSpPr>
        <p:spPr/>
        <p:txBody>
          <a:bodyPr/>
          <a:lstStyle/>
          <a:p>
            <a:fld id="{43F73F03-3BC9-4920-A0B7-D74F1C169E7F}"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401967707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C9B164-1A8E-4CDE-A0F1-CD0BB114ADD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057FBDF2-9B99-4CF5-B116-7661EC05DD9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3F5FCE50-B7A6-42B0-BF91-6FE12393A0C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3CCA153-1D93-4900-A6BB-C4AC145D4E78}"/>
              </a:ext>
            </a:extLst>
          </p:cNvPr>
          <p:cNvSpPr>
            <a:spLocks noGrp="1"/>
          </p:cNvSpPr>
          <p:nvPr>
            <p:ph type="dt" sz="half" idx="10"/>
          </p:nvPr>
        </p:nvSpPr>
        <p:spPr/>
        <p:txBody>
          <a:bodyPr/>
          <a:lstStyle/>
          <a:p>
            <a:fld id="{91408578-6D02-4F16-8317-2D8383693BBB}" type="datetimeFigureOut">
              <a:rPr lang="en-IN" smtClean="0">
                <a:solidFill>
                  <a:prstClr val="black">
                    <a:tint val="75000"/>
                  </a:prstClr>
                </a:solidFill>
              </a:rPr>
              <a:pPr/>
              <a:t>12-07-2025</a:t>
            </a:fld>
            <a:endParaRPr lang="en-IN">
              <a:solidFill>
                <a:prstClr val="black">
                  <a:tint val="75000"/>
                </a:prstClr>
              </a:solidFill>
            </a:endParaRPr>
          </a:p>
        </p:txBody>
      </p:sp>
      <p:sp>
        <p:nvSpPr>
          <p:cNvPr id="6" name="Footer Placeholder 5">
            <a:extLst>
              <a:ext uri="{FF2B5EF4-FFF2-40B4-BE49-F238E27FC236}">
                <a16:creationId xmlns:a16="http://schemas.microsoft.com/office/drawing/2014/main" id="{84254C38-C44B-4F14-976D-1DCFBEEDD90D}"/>
              </a:ext>
            </a:extLst>
          </p:cNvPr>
          <p:cNvSpPr>
            <a:spLocks noGrp="1"/>
          </p:cNvSpPr>
          <p:nvPr>
            <p:ph type="ftr" sz="quarter" idx="11"/>
          </p:nvPr>
        </p:nvSpPr>
        <p:spPr/>
        <p:txBody>
          <a:bodyPr/>
          <a:lstStyle/>
          <a:p>
            <a:endParaRPr lang="en-IN">
              <a:solidFill>
                <a:prstClr val="black">
                  <a:tint val="75000"/>
                </a:prstClr>
              </a:solidFill>
            </a:endParaRPr>
          </a:p>
        </p:txBody>
      </p:sp>
      <p:sp>
        <p:nvSpPr>
          <p:cNvPr id="7" name="Slide Number Placeholder 6">
            <a:extLst>
              <a:ext uri="{FF2B5EF4-FFF2-40B4-BE49-F238E27FC236}">
                <a16:creationId xmlns:a16="http://schemas.microsoft.com/office/drawing/2014/main" id="{7FFAF768-D6AE-4D12-B6C4-0DB5883C3846}"/>
              </a:ext>
            </a:extLst>
          </p:cNvPr>
          <p:cNvSpPr>
            <a:spLocks noGrp="1"/>
          </p:cNvSpPr>
          <p:nvPr>
            <p:ph type="sldNum" sz="quarter" idx="12"/>
          </p:nvPr>
        </p:nvSpPr>
        <p:spPr/>
        <p:txBody>
          <a:bodyPr/>
          <a:lstStyle/>
          <a:p>
            <a:fld id="{43F73F03-3BC9-4920-A0B7-D74F1C169E7F}"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100439627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7BFC9B-10E1-4813-80FE-82F06D00805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BD00555C-4167-4301-937A-DEE640DE4E2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EC6F1AE9-EB15-4C18-B189-61F783EACED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255EA28-6102-4A46-B542-F8743DBE3699}"/>
              </a:ext>
            </a:extLst>
          </p:cNvPr>
          <p:cNvSpPr>
            <a:spLocks noGrp="1"/>
          </p:cNvSpPr>
          <p:nvPr>
            <p:ph type="dt" sz="half" idx="10"/>
          </p:nvPr>
        </p:nvSpPr>
        <p:spPr/>
        <p:txBody>
          <a:bodyPr/>
          <a:lstStyle/>
          <a:p>
            <a:fld id="{91408578-6D02-4F16-8317-2D8383693BBB}" type="datetimeFigureOut">
              <a:rPr lang="en-IN" smtClean="0">
                <a:solidFill>
                  <a:prstClr val="black">
                    <a:tint val="75000"/>
                  </a:prstClr>
                </a:solidFill>
              </a:rPr>
              <a:pPr/>
              <a:t>12-07-2025</a:t>
            </a:fld>
            <a:endParaRPr lang="en-IN">
              <a:solidFill>
                <a:prstClr val="black">
                  <a:tint val="75000"/>
                </a:prstClr>
              </a:solidFill>
            </a:endParaRPr>
          </a:p>
        </p:txBody>
      </p:sp>
      <p:sp>
        <p:nvSpPr>
          <p:cNvPr id="6" name="Footer Placeholder 5">
            <a:extLst>
              <a:ext uri="{FF2B5EF4-FFF2-40B4-BE49-F238E27FC236}">
                <a16:creationId xmlns:a16="http://schemas.microsoft.com/office/drawing/2014/main" id="{B7C21F8D-6439-454F-9BBA-5894DB8C3A84}"/>
              </a:ext>
            </a:extLst>
          </p:cNvPr>
          <p:cNvSpPr>
            <a:spLocks noGrp="1"/>
          </p:cNvSpPr>
          <p:nvPr>
            <p:ph type="ftr" sz="quarter" idx="11"/>
          </p:nvPr>
        </p:nvSpPr>
        <p:spPr/>
        <p:txBody>
          <a:bodyPr/>
          <a:lstStyle/>
          <a:p>
            <a:endParaRPr lang="en-IN">
              <a:solidFill>
                <a:prstClr val="black">
                  <a:tint val="75000"/>
                </a:prstClr>
              </a:solidFill>
            </a:endParaRPr>
          </a:p>
        </p:txBody>
      </p:sp>
      <p:sp>
        <p:nvSpPr>
          <p:cNvPr id="7" name="Slide Number Placeholder 6">
            <a:extLst>
              <a:ext uri="{FF2B5EF4-FFF2-40B4-BE49-F238E27FC236}">
                <a16:creationId xmlns:a16="http://schemas.microsoft.com/office/drawing/2014/main" id="{833331F3-8D21-4327-98B3-0FCC030E9B58}"/>
              </a:ext>
            </a:extLst>
          </p:cNvPr>
          <p:cNvSpPr>
            <a:spLocks noGrp="1"/>
          </p:cNvSpPr>
          <p:nvPr>
            <p:ph type="sldNum" sz="quarter" idx="12"/>
          </p:nvPr>
        </p:nvSpPr>
        <p:spPr/>
        <p:txBody>
          <a:bodyPr/>
          <a:lstStyle/>
          <a:p>
            <a:fld id="{43F73F03-3BC9-4920-A0B7-D74F1C169E7F}"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4900087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pic>
        <p:nvPicPr>
          <p:cNvPr id="10" name="Picture 9" descr="A blue and orange logo&#10;&#10;Description automatically generated">
            <a:extLst>
              <a:ext uri="{FF2B5EF4-FFF2-40B4-BE49-F238E27FC236}">
                <a16:creationId xmlns:a16="http://schemas.microsoft.com/office/drawing/2014/main" id="{90BFFACF-EE28-7034-8E72-000ED3E2CD9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794271" y="257992"/>
            <a:ext cx="1121683" cy="383826"/>
          </a:xfrm>
          <a:prstGeom prst="rect">
            <a:avLst/>
          </a:prstGeom>
        </p:spPr>
      </p:pic>
      <p:sp>
        <p:nvSpPr>
          <p:cNvPr id="11" name="Rectangle 10">
            <a:extLst>
              <a:ext uri="{FF2B5EF4-FFF2-40B4-BE49-F238E27FC236}">
                <a16:creationId xmlns:a16="http://schemas.microsoft.com/office/drawing/2014/main" id="{4D75B300-2FC0-F505-148B-A262FF90678D}"/>
              </a:ext>
            </a:extLst>
          </p:cNvPr>
          <p:cNvSpPr/>
          <p:nvPr userDrawn="1"/>
        </p:nvSpPr>
        <p:spPr>
          <a:xfrm>
            <a:off x="8801100" y="6606653"/>
            <a:ext cx="3242733" cy="107722"/>
          </a:xfrm>
          <a:prstGeom prst="rect">
            <a:avLst/>
          </a:prstGeom>
        </p:spPr>
        <p:txBody>
          <a:bodyPr wrap="square" lIns="0" tIns="0" rIns="0" bIns="0" anchor="ctr">
            <a:spAutoFit/>
          </a:bodyPr>
          <a:lstStyle/>
          <a:p>
            <a:pPr algn="r" rtl="0"/>
            <a:r>
              <a:rPr lang="en-US" sz="700">
                <a:solidFill>
                  <a:schemeClr val="bg2">
                    <a:lumMod val="75000"/>
                  </a:schemeClr>
                </a:solidFill>
                <a:effectLst/>
                <a:latin typeface="Gotham" panose="02000504020000020004" pitchFamily="2" charset="0"/>
              </a:rPr>
              <a:t>Copyright © 2024 Relanto Inc. All rights reserved.</a:t>
            </a:r>
          </a:p>
        </p:txBody>
      </p:sp>
    </p:spTree>
    <p:extLst>
      <p:ext uri="{BB962C8B-B14F-4D97-AF65-F5344CB8AC3E}">
        <p14:creationId xmlns:p14="http://schemas.microsoft.com/office/powerpoint/2010/main" val="426540697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F5055C-5C8E-483C-B9F8-07FF5FB5C741}"/>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440C0775-FC2C-4DD2-A668-524E142D87F8}"/>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1A75514-8563-43E7-99D6-1C31EBEF7A04}"/>
              </a:ext>
            </a:extLst>
          </p:cNvPr>
          <p:cNvSpPr>
            <a:spLocks noGrp="1"/>
          </p:cNvSpPr>
          <p:nvPr>
            <p:ph type="dt" sz="half" idx="10"/>
          </p:nvPr>
        </p:nvSpPr>
        <p:spPr/>
        <p:txBody>
          <a:bodyPr/>
          <a:lstStyle/>
          <a:p>
            <a:fld id="{91408578-6D02-4F16-8317-2D8383693BBB}" type="datetimeFigureOut">
              <a:rPr lang="en-IN" smtClean="0">
                <a:solidFill>
                  <a:prstClr val="black">
                    <a:tint val="75000"/>
                  </a:prstClr>
                </a:solidFill>
              </a:rPr>
              <a:pPr/>
              <a:t>12-07-2025</a:t>
            </a:fld>
            <a:endParaRPr lang="en-IN">
              <a:solidFill>
                <a:prstClr val="black">
                  <a:tint val="75000"/>
                </a:prstClr>
              </a:solidFill>
            </a:endParaRPr>
          </a:p>
        </p:txBody>
      </p:sp>
      <p:sp>
        <p:nvSpPr>
          <p:cNvPr id="5" name="Footer Placeholder 4">
            <a:extLst>
              <a:ext uri="{FF2B5EF4-FFF2-40B4-BE49-F238E27FC236}">
                <a16:creationId xmlns:a16="http://schemas.microsoft.com/office/drawing/2014/main" id="{DA652D37-EC89-463F-8177-B4F8196EEF50}"/>
              </a:ext>
            </a:extLst>
          </p:cNvPr>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a:extLst>
              <a:ext uri="{FF2B5EF4-FFF2-40B4-BE49-F238E27FC236}">
                <a16:creationId xmlns:a16="http://schemas.microsoft.com/office/drawing/2014/main" id="{29C56678-C200-4982-8D55-8F9DB1241D55}"/>
              </a:ext>
            </a:extLst>
          </p:cNvPr>
          <p:cNvSpPr>
            <a:spLocks noGrp="1"/>
          </p:cNvSpPr>
          <p:nvPr>
            <p:ph type="sldNum" sz="quarter" idx="12"/>
          </p:nvPr>
        </p:nvSpPr>
        <p:spPr/>
        <p:txBody>
          <a:bodyPr/>
          <a:lstStyle/>
          <a:p>
            <a:fld id="{43F73F03-3BC9-4920-A0B7-D74F1C169E7F}"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131898649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A769E8A-852C-4072-B8D2-4ED9750C1BD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7A934578-A5F3-4E64-AD15-7A7CFE26AE58}"/>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D415933-F235-4D1D-ADE2-7F27A0B1990C}"/>
              </a:ext>
            </a:extLst>
          </p:cNvPr>
          <p:cNvSpPr>
            <a:spLocks noGrp="1"/>
          </p:cNvSpPr>
          <p:nvPr>
            <p:ph type="dt" sz="half" idx="10"/>
          </p:nvPr>
        </p:nvSpPr>
        <p:spPr/>
        <p:txBody>
          <a:bodyPr/>
          <a:lstStyle/>
          <a:p>
            <a:fld id="{91408578-6D02-4F16-8317-2D8383693BBB}" type="datetimeFigureOut">
              <a:rPr lang="en-IN" smtClean="0">
                <a:solidFill>
                  <a:prstClr val="black">
                    <a:tint val="75000"/>
                  </a:prstClr>
                </a:solidFill>
              </a:rPr>
              <a:pPr/>
              <a:t>12-07-2025</a:t>
            </a:fld>
            <a:endParaRPr lang="en-IN">
              <a:solidFill>
                <a:prstClr val="black">
                  <a:tint val="75000"/>
                </a:prstClr>
              </a:solidFill>
            </a:endParaRPr>
          </a:p>
        </p:txBody>
      </p:sp>
      <p:sp>
        <p:nvSpPr>
          <p:cNvPr id="5" name="Footer Placeholder 4">
            <a:extLst>
              <a:ext uri="{FF2B5EF4-FFF2-40B4-BE49-F238E27FC236}">
                <a16:creationId xmlns:a16="http://schemas.microsoft.com/office/drawing/2014/main" id="{46DEC8B3-CFA5-483B-86D5-68A885270DCA}"/>
              </a:ext>
            </a:extLst>
          </p:cNvPr>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a:extLst>
              <a:ext uri="{FF2B5EF4-FFF2-40B4-BE49-F238E27FC236}">
                <a16:creationId xmlns:a16="http://schemas.microsoft.com/office/drawing/2014/main" id="{13F2D23D-1BBD-4538-A77C-E7A4F128D7D0}"/>
              </a:ext>
            </a:extLst>
          </p:cNvPr>
          <p:cNvSpPr>
            <a:spLocks noGrp="1"/>
          </p:cNvSpPr>
          <p:nvPr>
            <p:ph type="sldNum" sz="quarter" idx="12"/>
          </p:nvPr>
        </p:nvSpPr>
        <p:spPr/>
        <p:txBody>
          <a:bodyPr/>
          <a:lstStyle/>
          <a:p>
            <a:fld id="{43F73F03-3BC9-4920-A0B7-D74F1C169E7F}"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268578792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New Relanto">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FABABEB6-E323-830F-926D-39CDFCAFF734}"/>
              </a:ext>
            </a:extLst>
          </p:cNvPr>
          <p:cNvCxnSpPr/>
          <p:nvPr userDrawn="1"/>
        </p:nvCxnSpPr>
        <p:spPr>
          <a:xfrm>
            <a:off x="492475" y="243840"/>
            <a:ext cx="0" cy="559260"/>
          </a:xfrm>
          <a:prstGeom prst="line">
            <a:avLst/>
          </a:prstGeom>
          <a:ln w="57150">
            <a:solidFill>
              <a:srgbClr val="EB4925"/>
            </a:solidFill>
          </a:ln>
        </p:spPr>
        <p:style>
          <a:lnRef idx="1">
            <a:schemeClr val="accent1"/>
          </a:lnRef>
          <a:fillRef idx="0">
            <a:schemeClr val="accent1"/>
          </a:fillRef>
          <a:effectRef idx="0">
            <a:schemeClr val="accent1"/>
          </a:effectRef>
          <a:fontRef idx="minor">
            <a:schemeClr val="tx1"/>
          </a:fontRef>
        </p:style>
      </p:cxnSp>
      <p:pic>
        <p:nvPicPr>
          <p:cNvPr id="4" name="Picture 3" descr="A blue and orange logo&#10;&#10;Description automatically generated">
            <a:extLst>
              <a:ext uri="{FF2B5EF4-FFF2-40B4-BE49-F238E27FC236}">
                <a16:creationId xmlns:a16="http://schemas.microsoft.com/office/drawing/2014/main" id="{8F1BB4C3-3E5A-87E1-F916-FA82D46E2D5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794271" y="257992"/>
            <a:ext cx="1121683" cy="383826"/>
          </a:xfrm>
          <a:prstGeom prst="rect">
            <a:avLst/>
          </a:prstGeom>
        </p:spPr>
      </p:pic>
      <p:sp>
        <p:nvSpPr>
          <p:cNvPr id="6" name="Rectangle 5">
            <a:extLst>
              <a:ext uri="{FF2B5EF4-FFF2-40B4-BE49-F238E27FC236}">
                <a16:creationId xmlns:a16="http://schemas.microsoft.com/office/drawing/2014/main" id="{12B05B66-126F-86AA-38F3-6DA330B47D96}"/>
              </a:ext>
            </a:extLst>
          </p:cNvPr>
          <p:cNvSpPr/>
          <p:nvPr userDrawn="1"/>
        </p:nvSpPr>
        <p:spPr>
          <a:xfrm>
            <a:off x="8801100" y="6606653"/>
            <a:ext cx="3242733" cy="107722"/>
          </a:xfrm>
          <a:prstGeom prst="rect">
            <a:avLst/>
          </a:prstGeom>
        </p:spPr>
        <p:txBody>
          <a:bodyPr wrap="square" lIns="0" tIns="0" rIns="0" bIns="0" anchor="ctr">
            <a:spAutoFit/>
          </a:bodyPr>
          <a:lstStyle/>
          <a:p>
            <a:pPr algn="r" rtl="0"/>
            <a:r>
              <a:rPr lang="en-US" sz="700" dirty="0">
                <a:solidFill>
                  <a:schemeClr val="bg2">
                    <a:lumMod val="75000"/>
                  </a:schemeClr>
                </a:solidFill>
                <a:effectLst/>
                <a:latin typeface="Gotham" panose="02000504020000020004" pitchFamily="2" charset="0"/>
              </a:rPr>
              <a:t>Copyright © 2024 Relanto Inc. All rights reserved.</a:t>
            </a:r>
          </a:p>
        </p:txBody>
      </p:sp>
      <p:sp>
        <p:nvSpPr>
          <p:cNvPr id="7" name="Title 6">
            <a:extLst>
              <a:ext uri="{FF2B5EF4-FFF2-40B4-BE49-F238E27FC236}">
                <a16:creationId xmlns:a16="http://schemas.microsoft.com/office/drawing/2014/main" id="{9DC1A61E-0A64-9E33-BA64-E278E9BCA0D9}"/>
              </a:ext>
            </a:extLst>
          </p:cNvPr>
          <p:cNvSpPr>
            <a:spLocks noGrp="1"/>
          </p:cNvSpPr>
          <p:nvPr>
            <p:ph type="title" hasCustomPrompt="1"/>
          </p:nvPr>
        </p:nvSpPr>
        <p:spPr>
          <a:xfrm>
            <a:off x="592668" y="257992"/>
            <a:ext cx="7526865" cy="559260"/>
          </a:xfrm>
        </p:spPr>
        <p:txBody>
          <a:bodyPr>
            <a:normAutofit/>
          </a:bodyPr>
          <a:lstStyle>
            <a:lvl1pPr>
              <a:defRPr sz="2800">
                <a:solidFill>
                  <a:srgbClr val="24255B"/>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02060"/>
                </a:solidFill>
                <a:effectLst/>
                <a:uLnTx/>
                <a:uFillTx/>
                <a:latin typeface="Poppins SemiBold" panose="00000700000000000000" pitchFamily="2" charset="0"/>
                <a:ea typeface="+mn-ea"/>
                <a:cs typeface="Poppins SemiBold" panose="00000700000000000000" pitchFamily="2" charset="0"/>
              </a:rPr>
              <a:t>Title Here</a:t>
            </a:r>
            <a:endParaRPr kumimoji="0" lang="en-IN" sz="2800" b="1" i="0" u="none" strike="noStrike" kern="1200" cap="none" spc="0" normalizeH="0" baseline="0" noProof="0" dirty="0">
              <a:ln>
                <a:noFill/>
              </a:ln>
              <a:solidFill>
                <a:srgbClr val="002060"/>
              </a:solidFill>
              <a:effectLst/>
              <a:uLnTx/>
              <a:uFillTx/>
              <a:latin typeface="Poppins SemiBold" panose="00000700000000000000" pitchFamily="2" charset="0"/>
              <a:ea typeface="+mn-ea"/>
              <a:cs typeface="Poppins SemiBold" panose="00000700000000000000" pitchFamily="2" charset="0"/>
            </a:endParaRPr>
          </a:p>
        </p:txBody>
      </p:sp>
    </p:spTree>
    <p:extLst>
      <p:ext uri="{BB962C8B-B14F-4D97-AF65-F5344CB8AC3E}">
        <p14:creationId xmlns:p14="http://schemas.microsoft.com/office/powerpoint/2010/main" val="28773901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New Relanto Without Title">
    <p:spTree>
      <p:nvGrpSpPr>
        <p:cNvPr id="1" name=""/>
        <p:cNvGrpSpPr/>
        <p:nvPr/>
      </p:nvGrpSpPr>
      <p:grpSpPr>
        <a:xfrm>
          <a:off x="0" y="0"/>
          <a:ext cx="0" cy="0"/>
          <a:chOff x="0" y="0"/>
          <a:chExt cx="0" cy="0"/>
        </a:xfrm>
      </p:grpSpPr>
      <p:pic>
        <p:nvPicPr>
          <p:cNvPr id="4" name="Picture 3" descr="A blue and orange logo&#10;&#10;Description automatically generated">
            <a:extLst>
              <a:ext uri="{FF2B5EF4-FFF2-40B4-BE49-F238E27FC236}">
                <a16:creationId xmlns:a16="http://schemas.microsoft.com/office/drawing/2014/main" id="{8F1BB4C3-3E5A-87E1-F916-FA82D46E2D5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794271" y="257992"/>
            <a:ext cx="1121683" cy="383826"/>
          </a:xfrm>
          <a:prstGeom prst="rect">
            <a:avLst/>
          </a:prstGeom>
        </p:spPr>
      </p:pic>
      <p:sp>
        <p:nvSpPr>
          <p:cNvPr id="6" name="Rectangle 5">
            <a:extLst>
              <a:ext uri="{FF2B5EF4-FFF2-40B4-BE49-F238E27FC236}">
                <a16:creationId xmlns:a16="http://schemas.microsoft.com/office/drawing/2014/main" id="{12B05B66-126F-86AA-38F3-6DA330B47D96}"/>
              </a:ext>
            </a:extLst>
          </p:cNvPr>
          <p:cNvSpPr/>
          <p:nvPr userDrawn="1"/>
        </p:nvSpPr>
        <p:spPr>
          <a:xfrm>
            <a:off x="8801100" y="6606653"/>
            <a:ext cx="3242733" cy="107722"/>
          </a:xfrm>
          <a:prstGeom prst="rect">
            <a:avLst/>
          </a:prstGeom>
        </p:spPr>
        <p:txBody>
          <a:bodyPr wrap="square" lIns="0" tIns="0" rIns="0" bIns="0" anchor="ctr">
            <a:spAutoFit/>
          </a:bodyPr>
          <a:lstStyle/>
          <a:p>
            <a:pPr algn="r" rtl="0"/>
            <a:r>
              <a:rPr lang="en-US" sz="700" dirty="0">
                <a:solidFill>
                  <a:schemeClr val="bg2">
                    <a:lumMod val="75000"/>
                  </a:schemeClr>
                </a:solidFill>
                <a:effectLst/>
                <a:latin typeface="Gotham" panose="02000504020000020004" pitchFamily="2" charset="0"/>
              </a:rPr>
              <a:t>Copyright © 2024 Relanto Inc. All rights reserved.</a:t>
            </a:r>
          </a:p>
        </p:txBody>
      </p:sp>
    </p:spTree>
    <p:extLst>
      <p:ext uri="{BB962C8B-B14F-4D97-AF65-F5344CB8AC3E}">
        <p14:creationId xmlns:p14="http://schemas.microsoft.com/office/powerpoint/2010/main" val="2756546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_New Relanto">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FABABEB6-E323-830F-926D-39CDFCAFF734}"/>
              </a:ext>
            </a:extLst>
          </p:cNvPr>
          <p:cNvCxnSpPr>
            <a:cxnSpLocks/>
          </p:cNvCxnSpPr>
          <p:nvPr userDrawn="1"/>
        </p:nvCxnSpPr>
        <p:spPr>
          <a:xfrm>
            <a:off x="492475" y="243840"/>
            <a:ext cx="0" cy="849464"/>
          </a:xfrm>
          <a:prstGeom prst="line">
            <a:avLst/>
          </a:prstGeom>
          <a:ln w="57150">
            <a:solidFill>
              <a:srgbClr val="EB4925"/>
            </a:solidFill>
          </a:ln>
        </p:spPr>
        <p:style>
          <a:lnRef idx="1">
            <a:schemeClr val="accent1"/>
          </a:lnRef>
          <a:fillRef idx="0">
            <a:schemeClr val="accent1"/>
          </a:fillRef>
          <a:effectRef idx="0">
            <a:schemeClr val="accent1"/>
          </a:effectRef>
          <a:fontRef idx="minor">
            <a:schemeClr val="tx1"/>
          </a:fontRef>
        </p:style>
      </p:cxnSp>
      <p:pic>
        <p:nvPicPr>
          <p:cNvPr id="4" name="Picture 3" descr="A blue and orange logo&#10;&#10;Description automatically generated">
            <a:extLst>
              <a:ext uri="{FF2B5EF4-FFF2-40B4-BE49-F238E27FC236}">
                <a16:creationId xmlns:a16="http://schemas.microsoft.com/office/drawing/2014/main" id="{8F1BB4C3-3E5A-87E1-F916-FA82D46E2D5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794271" y="257992"/>
            <a:ext cx="1121683" cy="383826"/>
          </a:xfrm>
          <a:prstGeom prst="rect">
            <a:avLst/>
          </a:prstGeom>
        </p:spPr>
      </p:pic>
      <p:sp>
        <p:nvSpPr>
          <p:cNvPr id="6" name="Rectangle 5">
            <a:extLst>
              <a:ext uri="{FF2B5EF4-FFF2-40B4-BE49-F238E27FC236}">
                <a16:creationId xmlns:a16="http://schemas.microsoft.com/office/drawing/2014/main" id="{12B05B66-126F-86AA-38F3-6DA330B47D96}"/>
              </a:ext>
            </a:extLst>
          </p:cNvPr>
          <p:cNvSpPr/>
          <p:nvPr userDrawn="1"/>
        </p:nvSpPr>
        <p:spPr>
          <a:xfrm>
            <a:off x="8801100" y="6606653"/>
            <a:ext cx="3242733" cy="107722"/>
          </a:xfrm>
          <a:prstGeom prst="rect">
            <a:avLst/>
          </a:prstGeom>
        </p:spPr>
        <p:txBody>
          <a:bodyPr wrap="square" lIns="0" tIns="0" rIns="0" bIns="0" anchor="ctr">
            <a:spAutoFit/>
          </a:bodyPr>
          <a:lstStyle/>
          <a:p>
            <a:pPr algn="r" rtl="0"/>
            <a:r>
              <a:rPr lang="en-US" sz="700" dirty="0">
                <a:solidFill>
                  <a:schemeClr val="bg2">
                    <a:lumMod val="75000"/>
                  </a:schemeClr>
                </a:solidFill>
                <a:effectLst/>
                <a:latin typeface="Gotham" panose="02000504020000020004" pitchFamily="2" charset="0"/>
              </a:rPr>
              <a:t>Copyright </a:t>
            </a:r>
            <a:r>
              <a:rPr lang="en-US" sz="700">
                <a:solidFill>
                  <a:schemeClr val="bg2">
                    <a:lumMod val="75000"/>
                  </a:schemeClr>
                </a:solidFill>
                <a:effectLst/>
                <a:latin typeface="Gotham" panose="02000504020000020004" pitchFamily="2" charset="0"/>
              </a:rPr>
              <a:t>© 2024 </a:t>
            </a:r>
            <a:r>
              <a:rPr lang="en-US" sz="700" dirty="0">
                <a:solidFill>
                  <a:schemeClr val="bg2">
                    <a:lumMod val="75000"/>
                  </a:schemeClr>
                </a:solidFill>
                <a:effectLst/>
                <a:latin typeface="Gotham" panose="02000504020000020004" pitchFamily="2" charset="0"/>
              </a:rPr>
              <a:t>Relanto Inc. All rights reserved.</a:t>
            </a:r>
          </a:p>
        </p:txBody>
      </p:sp>
      <p:sp>
        <p:nvSpPr>
          <p:cNvPr id="7" name="Title 6">
            <a:extLst>
              <a:ext uri="{FF2B5EF4-FFF2-40B4-BE49-F238E27FC236}">
                <a16:creationId xmlns:a16="http://schemas.microsoft.com/office/drawing/2014/main" id="{9DC1A61E-0A64-9E33-BA64-E278E9BCA0D9}"/>
              </a:ext>
            </a:extLst>
          </p:cNvPr>
          <p:cNvSpPr>
            <a:spLocks noGrp="1"/>
          </p:cNvSpPr>
          <p:nvPr>
            <p:ph type="title" hasCustomPrompt="1"/>
          </p:nvPr>
        </p:nvSpPr>
        <p:spPr>
          <a:xfrm>
            <a:off x="592668" y="257992"/>
            <a:ext cx="7526865" cy="559260"/>
          </a:xfrm>
        </p:spPr>
        <p:txBody>
          <a:bodyPr>
            <a:normAutofit/>
          </a:bodyPr>
          <a:lstStyle>
            <a:lvl1pPr>
              <a:defRPr sz="2800">
                <a:solidFill>
                  <a:srgbClr val="24255B"/>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02060"/>
                </a:solidFill>
                <a:effectLst/>
                <a:uLnTx/>
                <a:uFillTx/>
                <a:latin typeface="Poppins SemiBold" panose="00000700000000000000" pitchFamily="2" charset="0"/>
                <a:ea typeface="+mn-ea"/>
                <a:cs typeface="Poppins SemiBold" panose="00000700000000000000" pitchFamily="2" charset="0"/>
              </a:rPr>
              <a:t>Title Here</a:t>
            </a:r>
            <a:endParaRPr kumimoji="0" lang="en-IN" sz="2800" b="1" i="0" u="none" strike="noStrike" kern="1200" cap="none" spc="0" normalizeH="0" baseline="0" noProof="0" dirty="0">
              <a:ln>
                <a:noFill/>
              </a:ln>
              <a:solidFill>
                <a:srgbClr val="002060"/>
              </a:solidFill>
              <a:effectLst/>
              <a:uLnTx/>
              <a:uFillTx/>
              <a:latin typeface="Poppins SemiBold" panose="00000700000000000000" pitchFamily="2" charset="0"/>
              <a:ea typeface="+mn-ea"/>
              <a:cs typeface="Poppins SemiBold" panose="00000700000000000000" pitchFamily="2" charset="0"/>
            </a:endParaRPr>
          </a:p>
        </p:txBody>
      </p:sp>
    </p:spTree>
    <p:extLst>
      <p:ext uri="{BB962C8B-B14F-4D97-AF65-F5344CB8AC3E}">
        <p14:creationId xmlns:p14="http://schemas.microsoft.com/office/powerpoint/2010/main" val="3873088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7CC0E-D977-45DF-AD52-F97C7A6D41F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7E82D69C-2675-489B-B607-E47FEC89B1A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26B1842E-436A-4FFB-9B97-D44BD37BE3F7}"/>
              </a:ext>
            </a:extLst>
          </p:cNvPr>
          <p:cNvSpPr>
            <a:spLocks noGrp="1"/>
          </p:cNvSpPr>
          <p:nvPr>
            <p:ph type="dt" sz="half" idx="10"/>
          </p:nvPr>
        </p:nvSpPr>
        <p:spPr/>
        <p:txBody>
          <a:bodyPr/>
          <a:lstStyle/>
          <a:p>
            <a:fld id="{91408578-6D02-4F16-8317-2D8383693BBB}" type="datetimeFigureOut">
              <a:rPr lang="en-IN" smtClean="0">
                <a:solidFill>
                  <a:prstClr val="black">
                    <a:tint val="75000"/>
                  </a:prstClr>
                </a:solidFill>
              </a:rPr>
              <a:pPr/>
              <a:t>12-07-2025</a:t>
            </a:fld>
            <a:endParaRPr lang="en-IN">
              <a:solidFill>
                <a:prstClr val="black">
                  <a:tint val="75000"/>
                </a:prstClr>
              </a:solidFill>
            </a:endParaRPr>
          </a:p>
        </p:txBody>
      </p:sp>
      <p:sp>
        <p:nvSpPr>
          <p:cNvPr id="5" name="Footer Placeholder 4">
            <a:extLst>
              <a:ext uri="{FF2B5EF4-FFF2-40B4-BE49-F238E27FC236}">
                <a16:creationId xmlns:a16="http://schemas.microsoft.com/office/drawing/2014/main" id="{B8AE047C-1686-478B-A688-9CB809B2B1D5}"/>
              </a:ext>
            </a:extLst>
          </p:cNvPr>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a:extLst>
              <a:ext uri="{FF2B5EF4-FFF2-40B4-BE49-F238E27FC236}">
                <a16:creationId xmlns:a16="http://schemas.microsoft.com/office/drawing/2014/main" id="{0E37E3C5-483D-4CAC-9BA4-43957FBEE256}"/>
              </a:ext>
            </a:extLst>
          </p:cNvPr>
          <p:cNvSpPr>
            <a:spLocks noGrp="1"/>
          </p:cNvSpPr>
          <p:nvPr>
            <p:ph type="sldNum" sz="quarter" idx="12"/>
          </p:nvPr>
        </p:nvSpPr>
        <p:spPr/>
        <p:txBody>
          <a:bodyPr/>
          <a:lstStyle/>
          <a:p>
            <a:fld id="{43F73F03-3BC9-4920-A0B7-D74F1C169E7F}"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244431877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7988A9-9E5B-49FE-A901-006F916F113A}"/>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20FC2F42-4588-40DC-B65C-A09F2346CB13}"/>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B9CEBD9-88EF-4EA9-B38A-B368034B604E}"/>
              </a:ext>
            </a:extLst>
          </p:cNvPr>
          <p:cNvSpPr>
            <a:spLocks noGrp="1"/>
          </p:cNvSpPr>
          <p:nvPr>
            <p:ph type="dt" sz="half" idx="10"/>
          </p:nvPr>
        </p:nvSpPr>
        <p:spPr/>
        <p:txBody>
          <a:bodyPr/>
          <a:lstStyle/>
          <a:p>
            <a:fld id="{91408578-6D02-4F16-8317-2D8383693BBB}" type="datetimeFigureOut">
              <a:rPr lang="en-IN" smtClean="0">
                <a:solidFill>
                  <a:prstClr val="black">
                    <a:tint val="75000"/>
                  </a:prstClr>
                </a:solidFill>
              </a:rPr>
              <a:pPr/>
              <a:t>12-07-2025</a:t>
            </a:fld>
            <a:endParaRPr lang="en-IN">
              <a:solidFill>
                <a:prstClr val="black">
                  <a:tint val="75000"/>
                </a:prstClr>
              </a:solidFill>
            </a:endParaRPr>
          </a:p>
        </p:txBody>
      </p:sp>
      <p:sp>
        <p:nvSpPr>
          <p:cNvPr id="5" name="Footer Placeholder 4">
            <a:extLst>
              <a:ext uri="{FF2B5EF4-FFF2-40B4-BE49-F238E27FC236}">
                <a16:creationId xmlns:a16="http://schemas.microsoft.com/office/drawing/2014/main" id="{68CD41C8-1F39-402C-9B29-8FC50E720BDE}"/>
              </a:ext>
            </a:extLst>
          </p:cNvPr>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a:extLst>
              <a:ext uri="{FF2B5EF4-FFF2-40B4-BE49-F238E27FC236}">
                <a16:creationId xmlns:a16="http://schemas.microsoft.com/office/drawing/2014/main" id="{B0FA6FAB-DC40-4260-B079-3B8685E55959}"/>
              </a:ext>
            </a:extLst>
          </p:cNvPr>
          <p:cNvSpPr>
            <a:spLocks noGrp="1"/>
          </p:cNvSpPr>
          <p:nvPr>
            <p:ph type="sldNum" sz="quarter" idx="12"/>
          </p:nvPr>
        </p:nvSpPr>
        <p:spPr/>
        <p:txBody>
          <a:bodyPr/>
          <a:lstStyle/>
          <a:p>
            <a:fld id="{43F73F03-3BC9-4920-A0B7-D74F1C169E7F}"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65280592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D649AE-25EA-443C-8B4E-1DD8B0B533B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FC585C8C-487D-4788-882B-4EBB6D5C312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E439F165-667E-4662-A9EF-9929E78B765A}"/>
              </a:ext>
            </a:extLst>
          </p:cNvPr>
          <p:cNvSpPr>
            <a:spLocks noGrp="1"/>
          </p:cNvSpPr>
          <p:nvPr>
            <p:ph type="dt" sz="half" idx="10"/>
          </p:nvPr>
        </p:nvSpPr>
        <p:spPr/>
        <p:txBody>
          <a:bodyPr/>
          <a:lstStyle/>
          <a:p>
            <a:fld id="{91408578-6D02-4F16-8317-2D8383693BBB}" type="datetimeFigureOut">
              <a:rPr lang="en-IN" smtClean="0">
                <a:solidFill>
                  <a:prstClr val="black">
                    <a:tint val="75000"/>
                  </a:prstClr>
                </a:solidFill>
              </a:rPr>
              <a:pPr/>
              <a:t>12-07-2025</a:t>
            </a:fld>
            <a:endParaRPr lang="en-IN">
              <a:solidFill>
                <a:prstClr val="black">
                  <a:tint val="75000"/>
                </a:prstClr>
              </a:solidFill>
            </a:endParaRPr>
          </a:p>
        </p:txBody>
      </p:sp>
      <p:sp>
        <p:nvSpPr>
          <p:cNvPr id="5" name="Footer Placeholder 4">
            <a:extLst>
              <a:ext uri="{FF2B5EF4-FFF2-40B4-BE49-F238E27FC236}">
                <a16:creationId xmlns:a16="http://schemas.microsoft.com/office/drawing/2014/main" id="{C7CB15A4-A2CA-465E-9397-7DB38AD55E9B}"/>
              </a:ext>
            </a:extLst>
          </p:cNvPr>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a:extLst>
              <a:ext uri="{FF2B5EF4-FFF2-40B4-BE49-F238E27FC236}">
                <a16:creationId xmlns:a16="http://schemas.microsoft.com/office/drawing/2014/main" id="{3B884E54-358D-4340-8CEC-A6A6EB313A2B}"/>
              </a:ext>
            </a:extLst>
          </p:cNvPr>
          <p:cNvSpPr>
            <a:spLocks noGrp="1"/>
          </p:cNvSpPr>
          <p:nvPr>
            <p:ph type="sldNum" sz="quarter" idx="12"/>
          </p:nvPr>
        </p:nvSpPr>
        <p:spPr/>
        <p:txBody>
          <a:bodyPr/>
          <a:lstStyle/>
          <a:p>
            <a:fld id="{43F73F03-3BC9-4920-A0B7-D74F1C169E7F}"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352295433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57C984-04A3-4E14-8F14-DA085556B05A}"/>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D74FEBE6-4091-4A56-A6C7-E5C5C741FCF0}"/>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6985F5D8-F5A7-4565-9789-4461DCE63361}"/>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6AF63738-9E6F-4DA7-8839-2496C85DEB0D}"/>
              </a:ext>
            </a:extLst>
          </p:cNvPr>
          <p:cNvSpPr>
            <a:spLocks noGrp="1"/>
          </p:cNvSpPr>
          <p:nvPr>
            <p:ph type="dt" sz="half" idx="10"/>
          </p:nvPr>
        </p:nvSpPr>
        <p:spPr/>
        <p:txBody>
          <a:bodyPr/>
          <a:lstStyle/>
          <a:p>
            <a:fld id="{91408578-6D02-4F16-8317-2D8383693BBB}" type="datetimeFigureOut">
              <a:rPr lang="en-IN" smtClean="0">
                <a:solidFill>
                  <a:prstClr val="black">
                    <a:tint val="75000"/>
                  </a:prstClr>
                </a:solidFill>
              </a:rPr>
              <a:pPr/>
              <a:t>12-07-2025</a:t>
            </a:fld>
            <a:endParaRPr lang="en-IN">
              <a:solidFill>
                <a:prstClr val="black">
                  <a:tint val="75000"/>
                </a:prstClr>
              </a:solidFill>
            </a:endParaRPr>
          </a:p>
        </p:txBody>
      </p:sp>
      <p:sp>
        <p:nvSpPr>
          <p:cNvPr id="6" name="Footer Placeholder 5">
            <a:extLst>
              <a:ext uri="{FF2B5EF4-FFF2-40B4-BE49-F238E27FC236}">
                <a16:creationId xmlns:a16="http://schemas.microsoft.com/office/drawing/2014/main" id="{ABF00249-0E53-4BC7-8E17-F8902B4CAC9A}"/>
              </a:ext>
            </a:extLst>
          </p:cNvPr>
          <p:cNvSpPr>
            <a:spLocks noGrp="1"/>
          </p:cNvSpPr>
          <p:nvPr>
            <p:ph type="ftr" sz="quarter" idx="11"/>
          </p:nvPr>
        </p:nvSpPr>
        <p:spPr/>
        <p:txBody>
          <a:bodyPr/>
          <a:lstStyle/>
          <a:p>
            <a:endParaRPr lang="en-IN">
              <a:solidFill>
                <a:prstClr val="black">
                  <a:tint val="75000"/>
                </a:prstClr>
              </a:solidFill>
            </a:endParaRPr>
          </a:p>
        </p:txBody>
      </p:sp>
      <p:sp>
        <p:nvSpPr>
          <p:cNvPr id="7" name="Slide Number Placeholder 6">
            <a:extLst>
              <a:ext uri="{FF2B5EF4-FFF2-40B4-BE49-F238E27FC236}">
                <a16:creationId xmlns:a16="http://schemas.microsoft.com/office/drawing/2014/main" id="{D8830BF3-2AA2-4576-A468-4B40A25173E9}"/>
              </a:ext>
            </a:extLst>
          </p:cNvPr>
          <p:cNvSpPr>
            <a:spLocks noGrp="1"/>
          </p:cNvSpPr>
          <p:nvPr>
            <p:ph type="sldNum" sz="quarter" idx="12"/>
          </p:nvPr>
        </p:nvSpPr>
        <p:spPr/>
        <p:txBody>
          <a:bodyPr/>
          <a:lstStyle/>
          <a:p>
            <a:fld id="{43F73F03-3BC9-4920-A0B7-D74F1C169E7F}"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295673905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588B2-A698-45CB-8D6E-8CE81183FA3D}"/>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05D2C76B-3466-4959-A784-C17251E8B23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1F323F73-E508-4864-B6CA-A444DCE74949}"/>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6FA47307-3A2D-4958-AC1E-7666BECDE40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9FBF86B3-5171-4BFE-A220-00E8768601AD}"/>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160CEEB4-7422-4833-A5B8-1BC99F0CA0A5}"/>
              </a:ext>
            </a:extLst>
          </p:cNvPr>
          <p:cNvSpPr>
            <a:spLocks noGrp="1"/>
          </p:cNvSpPr>
          <p:nvPr>
            <p:ph type="dt" sz="half" idx="10"/>
          </p:nvPr>
        </p:nvSpPr>
        <p:spPr/>
        <p:txBody>
          <a:bodyPr/>
          <a:lstStyle/>
          <a:p>
            <a:fld id="{91408578-6D02-4F16-8317-2D8383693BBB}" type="datetimeFigureOut">
              <a:rPr lang="en-IN" smtClean="0">
                <a:solidFill>
                  <a:prstClr val="black">
                    <a:tint val="75000"/>
                  </a:prstClr>
                </a:solidFill>
              </a:rPr>
              <a:pPr/>
              <a:t>12-07-2025</a:t>
            </a:fld>
            <a:endParaRPr lang="en-IN">
              <a:solidFill>
                <a:prstClr val="black">
                  <a:tint val="75000"/>
                </a:prstClr>
              </a:solidFill>
            </a:endParaRPr>
          </a:p>
        </p:txBody>
      </p:sp>
      <p:sp>
        <p:nvSpPr>
          <p:cNvPr id="8" name="Footer Placeholder 7">
            <a:extLst>
              <a:ext uri="{FF2B5EF4-FFF2-40B4-BE49-F238E27FC236}">
                <a16:creationId xmlns:a16="http://schemas.microsoft.com/office/drawing/2014/main" id="{60883D7A-D17C-483F-A0A5-337B0CF74B33}"/>
              </a:ext>
            </a:extLst>
          </p:cNvPr>
          <p:cNvSpPr>
            <a:spLocks noGrp="1"/>
          </p:cNvSpPr>
          <p:nvPr>
            <p:ph type="ftr" sz="quarter" idx="11"/>
          </p:nvPr>
        </p:nvSpPr>
        <p:spPr/>
        <p:txBody>
          <a:bodyPr/>
          <a:lstStyle/>
          <a:p>
            <a:endParaRPr lang="en-IN">
              <a:solidFill>
                <a:prstClr val="black">
                  <a:tint val="75000"/>
                </a:prstClr>
              </a:solidFill>
            </a:endParaRPr>
          </a:p>
        </p:txBody>
      </p:sp>
      <p:sp>
        <p:nvSpPr>
          <p:cNvPr id="9" name="Slide Number Placeholder 8">
            <a:extLst>
              <a:ext uri="{FF2B5EF4-FFF2-40B4-BE49-F238E27FC236}">
                <a16:creationId xmlns:a16="http://schemas.microsoft.com/office/drawing/2014/main" id="{5CDC3BF6-909F-438C-86E4-81BA4D5B2175}"/>
              </a:ext>
            </a:extLst>
          </p:cNvPr>
          <p:cNvSpPr>
            <a:spLocks noGrp="1"/>
          </p:cNvSpPr>
          <p:nvPr>
            <p:ph type="sldNum" sz="quarter" idx="12"/>
          </p:nvPr>
        </p:nvSpPr>
        <p:spPr/>
        <p:txBody>
          <a:bodyPr/>
          <a:lstStyle/>
          <a:p>
            <a:fld id="{43F73F03-3BC9-4920-A0B7-D74F1C169E7F}"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3105645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8286624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9F2DFD-F226-4F34-88EA-50578EE0A9F3}"/>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B6CF9543-045A-4E54-9AB5-0E2A87FD6679}"/>
              </a:ext>
            </a:extLst>
          </p:cNvPr>
          <p:cNvSpPr>
            <a:spLocks noGrp="1"/>
          </p:cNvSpPr>
          <p:nvPr>
            <p:ph type="dt" sz="half" idx="10"/>
          </p:nvPr>
        </p:nvSpPr>
        <p:spPr/>
        <p:txBody>
          <a:bodyPr/>
          <a:lstStyle/>
          <a:p>
            <a:fld id="{91408578-6D02-4F16-8317-2D8383693BBB}" type="datetimeFigureOut">
              <a:rPr lang="en-IN" smtClean="0">
                <a:solidFill>
                  <a:prstClr val="black">
                    <a:tint val="75000"/>
                  </a:prstClr>
                </a:solidFill>
              </a:rPr>
              <a:pPr/>
              <a:t>12-07-2025</a:t>
            </a:fld>
            <a:endParaRPr lang="en-IN">
              <a:solidFill>
                <a:prstClr val="black">
                  <a:tint val="75000"/>
                </a:prstClr>
              </a:solidFill>
            </a:endParaRPr>
          </a:p>
        </p:txBody>
      </p:sp>
      <p:sp>
        <p:nvSpPr>
          <p:cNvPr id="4" name="Footer Placeholder 3">
            <a:extLst>
              <a:ext uri="{FF2B5EF4-FFF2-40B4-BE49-F238E27FC236}">
                <a16:creationId xmlns:a16="http://schemas.microsoft.com/office/drawing/2014/main" id="{447CC632-5FA9-45AE-9DB5-92B25DB5FA86}"/>
              </a:ext>
            </a:extLst>
          </p:cNvPr>
          <p:cNvSpPr>
            <a:spLocks noGrp="1"/>
          </p:cNvSpPr>
          <p:nvPr>
            <p:ph type="ftr" sz="quarter" idx="11"/>
          </p:nvPr>
        </p:nvSpPr>
        <p:spPr/>
        <p:txBody>
          <a:bodyPr/>
          <a:lstStyle/>
          <a:p>
            <a:endParaRPr lang="en-IN">
              <a:solidFill>
                <a:prstClr val="black">
                  <a:tint val="75000"/>
                </a:prstClr>
              </a:solidFill>
            </a:endParaRPr>
          </a:p>
        </p:txBody>
      </p:sp>
      <p:sp>
        <p:nvSpPr>
          <p:cNvPr id="5" name="Slide Number Placeholder 4">
            <a:extLst>
              <a:ext uri="{FF2B5EF4-FFF2-40B4-BE49-F238E27FC236}">
                <a16:creationId xmlns:a16="http://schemas.microsoft.com/office/drawing/2014/main" id="{4E06B254-1950-41EB-8B2E-6931BE1B3218}"/>
              </a:ext>
            </a:extLst>
          </p:cNvPr>
          <p:cNvSpPr>
            <a:spLocks noGrp="1"/>
          </p:cNvSpPr>
          <p:nvPr>
            <p:ph type="sldNum" sz="quarter" idx="12"/>
          </p:nvPr>
        </p:nvSpPr>
        <p:spPr/>
        <p:txBody>
          <a:bodyPr/>
          <a:lstStyle/>
          <a:p>
            <a:fld id="{43F73F03-3BC9-4920-A0B7-D74F1C169E7F}"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222851845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EBE2054-F043-4BD7-BBD5-538B6A919A65}"/>
              </a:ext>
            </a:extLst>
          </p:cNvPr>
          <p:cNvSpPr>
            <a:spLocks noGrp="1"/>
          </p:cNvSpPr>
          <p:nvPr>
            <p:ph type="dt" sz="half" idx="10"/>
          </p:nvPr>
        </p:nvSpPr>
        <p:spPr/>
        <p:txBody>
          <a:bodyPr/>
          <a:lstStyle/>
          <a:p>
            <a:fld id="{91408578-6D02-4F16-8317-2D8383693BBB}" type="datetimeFigureOut">
              <a:rPr lang="en-IN" smtClean="0">
                <a:solidFill>
                  <a:prstClr val="black">
                    <a:tint val="75000"/>
                  </a:prstClr>
                </a:solidFill>
              </a:rPr>
              <a:pPr/>
              <a:t>12-07-2025</a:t>
            </a:fld>
            <a:endParaRPr lang="en-IN">
              <a:solidFill>
                <a:prstClr val="black">
                  <a:tint val="75000"/>
                </a:prstClr>
              </a:solidFill>
            </a:endParaRPr>
          </a:p>
        </p:txBody>
      </p:sp>
      <p:sp>
        <p:nvSpPr>
          <p:cNvPr id="3" name="Footer Placeholder 2">
            <a:extLst>
              <a:ext uri="{FF2B5EF4-FFF2-40B4-BE49-F238E27FC236}">
                <a16:creationId xmlns:a16="http://schemas.microsoft.com/office/drawing/2014/main" id="{8DE84A12-95ED-4BF9-835B-3F40C6AF3874}"/>
              </a:ext>
            </a:extLst>
          </p:cNvPr>
          <p:cNvSpPr>
            <a:spLocks noGrp="1"/>
          </p:cNvSpPr>
          <p:nvPr>
            <p:ph type="ftr" sz="quarter" idx="11"/>
          </p:nvPr>
        </p:nvSpPr>
        <p:spPr/>
        <p:txBody>
          <a:bodyPr/>
          <a:lstStyle/>
          <a:p>
            <a:endParaRPr lang="en-IN">
              <a:solidFill>
                <a:prstClr val="black">
                  <a:tint val="75000"/>
                </a:prstClr>
              </a:solidFill>
            </a:endParaRPr>
          </a:p>
        </p:txBody>
      </p:sp>
      <p:sp>
        <p:nvSpPr>
          <p:cNvPr id="4" name="Slide Number Placeholder 3">
            <a:extLst>
              <a:ext uri="{FF2B5EF4-FFF2-40B4-BE49-F238E27FC236}">
                <a16:creationId xmlns:a16="http://schemas.microsoft.com/office/drawing/2014/main" id="{E2FFCD76-007F-425E-8FF9-CA3644EF4B97}"/>
              </a:ext>
            </a:extLst>
          </p:cNvPr>
          <p:cNvSpPr>
            <a:spLocks noGrp="1"/>
          </p:cNvSpPr>
          <p:nvPr>
            <p:ph type="sldNum" sz="quarter" idx="12"/>
          </p:nvPr>
        </p:nvSpPr>
        <p:spPr/>
        <p:txBody>
          <a:bodyPr/>
          <a:lstStyle/>
          <a:p>
            <a:fld id="{43F73F03-3BC9-4920-A0B7-D74F1C169E7F}"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183062228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C9B164-1A8E-4CDE-A0F1-CD0BB114ADD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057FBDF2-9B99-4CF5-B116-7661EC05DD9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3F5FCE50-B7A6-42B0-BF91-6FE12393A0C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3CCA153-1D93-4900-A6BB-C4AC145D4E78}"/>
              </a:ext>
            </a:extLst>
          </p:cNvPr>
          <p:cNvSpPr>
            <a:spLocks noGrp="1"/>
          </p:cNvSpPr>
          <p:nvPr>
            <p:ph type="dt" sz="half" idx="10"/>
          </p:nvPr>
        </p:nvSpPr>
        <p:spPr/>
        <p:txBody>
          <a:bodyPr/>
          <a:lstStyle/>
          <a:p>
            <a:fld id="{91408578-6D02-4F16-8317-2D8383693BBB}" type="datetimeFigureOut">
              <a:rPr lang="en-IN" smtClean="0">
                <a:solidFill>
                  <a:prstClr val="black">
                    <a:tint val="75000"/>
                  </a:prstClr>
                </a:solidFill>
              </a:rPr>
              <a:pPr/>
              <a:t>12-07-2025</a:t>
            </a:fld>
            <a:endParaRPr lang="en-IN">
              <a:solidFill>
                <a:prstClr val="black">
                  <a:tint val="75000"/>
                </a:prstClr>
              </a:solidFill>
            </a:endParaRPr>
          </a:p>
        </p:txBody>
      </p:sp>
      <p:sp>
        <p:nvSpPr>
          <p:cNvPr id="6" name="Footer Placeholder 5">
            <a:extLst>
              <a:ext uri="{FF2B5EF4-FFF2-40B4-BE49-F238E27FC236}">
                <a16:creationId xmlns:a16="http://schemas.microsoft.com/office/drawing/2014/main" id="{84254C38-C44B-4F14-976D-1DCFBEEDD90D}"/>
              </a:ext>
            </a:extLst>
          </p:cNvPr>
          <p:cNvSpPr>
            <a:spLocks noGrp="1"/>
          </p:cNvSpPr>
          <p:nvPr>
            <p:ph type="ftr" sz="quarter" idx="11"/>
          </p:nvPr>
        </p:nvSpPr>
        <p:spPr/>
        <p:txBody>
          <a:bodyPr/>
          <a:lstStyle/>
          <a:p>
            <a:endParaRPr lang="en-IN">
              <a:solidFill>
                <a:prstClr val="black">
                  <a:tint val="75000"/>
                </a:prstClr>
              </a:solidFill>
            </a:endParaRPr>
          </a:p>
        </p:txBody>
      </p:sp>
      <p:sp>
        <p:nvSpPr>
          <p:cNvPr id="7" name="Slide Number Placeholder 6">
            <a:extLst>
              <a:ext uri="{FF2B5EF4-FFF2-40B4-BE49-F238E27FC236}">
                <a16:creationId xmlns:a16="http://schemas.microsoft.com/office/drawing/2014/main" id="{7FFAF768-D6AE-4D12-B6C4-0DB5883C3846}"/>
              </a:ext>
            </a:extLst>
          </p:cNvPr>
          <p:cNvSpPr>
            <a:spLocks noGrp="1"/>
          </p:cNvSpPr>
          <p:nvPr>
            <p:ph type="sldNum" sz="quarter" idx="12"/>
          </p:nvPr>
        </p:nvSpPr>
        <p:spPr/>
        <p:txBody>
          <a:bodyPr/>
          <a:lstStyle/>
          <a:p>
            <a:fld id="{43F73F03-3BC9-4920-A0B7-D74F1C169E7F}"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311685223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7BFC9B-10E1-4813-80FE-82F06D00805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BD00555C-4167-4301-937A-DEE640DE4E2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EC6F1AE9-EB15-4C18-B189-61F783EACED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255EA28-6102-4A46-B542-F8743DBE3699}"/>
              </a:ext>
            </a:extLst>
          </p:cNvPr>
          <p:cNvSpPr>
            <a:spLocks noGrp="1"/>
          </p:cNvSpPr>
          <p:nvPr>
            <p:ph type="dt" sz="half" idx="10"/>
          </p:nvPr>
        </p:nvSpPr>
        <p:spPr/>
        <p:txBody>
          <a:bodyPr/>
          <a:lstStyle/>
          <a:p>
            <a:fld id="{91408578-6D02-4F16-8317-2D8383693BBB}" type="datetimeFigureOut">
              <a:rPr lang="en-IN" smtClean="0">
                <a:solidFill>
                  <a:prstClr val="black">
                    <a:tint val="75000"/>
                  </a:prstClr>
                </a:solidFill>
              </a:rPr>
              <a:pPr/>
              <a:t>12-07-2025</a:t>
            </a:fld>
            <a:endParaRPr lang="en-IN">
              <a:solidFill>
                <a:prstClr val="black">
                  <a:tint val="75000"/>
                </a:prstClr>
              </a:solidFill>
            </a:endParaRPr>
          </a:p>
        </p:txBody>
      </p:sp>
      <p:sp>
        <p:nvSpPr>
          <p:cNvPr id="6" name="Footer Placeholder 5">
            <a:extLst>
              <a:ext uri="{FF2B5EF4-FFF2-40B4-BE49-F238E27FC236}">
                <a16:creationId xmlns:a16="http://schemas.microsoft.com/office/drawing/2014/main" id="{B7C21F8D-6439-454F-9BBA-5894DB8C3A84}"/>
              </a:ext>
            </a:extLst>
          </p:cNvPr>
          <p:cNvSpPr>
            <a:spLocks noGrp="1"/>
          </p:cNvSpPr>
          <p:nvPr>
            <p:ph type="ftr" sz="quarter" idx="11"/>
          </p:nvPr>
        </p:nvSpPr>
        <p:spPr/>
        <p:txBody>
          <a:bodyPr/>
          <a:lstStyle/>
          <a:p>
            <a:endParaRPr lang="en-IN">
              <a:solidFill>
                <a:prstClr val="black">
                  <a:tint val="75000"/>
                </a:prstClr>
              </a:solidFill>
            </a:endParaRPr>
          </a:p>
        </p:txBody>
      </p:sp>
      <p:sp>
        <p:nvSpPr>
          <p:cNvPr id="7" name="Slide Number Placeholder 6">
            <a:extLst>
              <a:ext uri="{FF2B5EF4-FFF2-40B4-BE49-F238E27FC236}">
                <a16:creationId xmlns:a16="http://schemas.microsoft.com/office/drawing/2014/main" id="{833331F3-8D21-4327-98B3-0FCC030E9B58}"/>
              </a:ext>
            </a:extLst>
          </p:cNvPr>
          <p:cNvSpPr>
            <a:spLocks noGrp="1"/>
          </p:cNvSpPr>
          <p:nvPr>
            <p:ph type="sldNum" sz="quarter" idx="12"/>
          </p:nvPr>
        </p:nvSpPr>
        <p:spPr/>
        <p:txBody>
          <a:bodyPr/>
          <a:lstStyle/>
          <a:p>
            <a:fld id="{43F73F03-3BC9-4920-A0B7-D74F1C169E7F}"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232691718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F5055C-5C8E-483C-B9F8-07FF5FB5C741}"/>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440C0775-FC2C-4DD2-A668-524E142D87F8}"/>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1A75514-8563-43E7-99D6-1C31EBEF7A04}"/>
              </a:ext>
            </a:extLst>
          </p:cNvPr>
          <p:cNvSpPr>
            <a:spLocks noGrp="1"/>
          </p:cNvSpPr>
          <p:nvPr>
            <p:ph type="dt" sz="half" idx="10"/>
          </p:nvPr>
        </p:nvSpPr>
        <p:spPr/>
        <p:txBody>
          <a:bodyPr/>
          <a:lstStyle/>
          <a:p>
            <a:fld id="{91408578-6D02-4F16-8317-2D8383693BBB}" type="datetimeFigureOut">
              <a:rPr lang="en-IN" smtClean="0">
                <a:solidFill>
                  <a:prstClr val="black">
                    <a:tint val="75000"/>
                  </a:prstClr>
                </a:solidFill>
              </a:rPr>
              <a:pPr/>
              <a:t>12-07-2025</a:t>
            </a:fld>
            <a:endParaRPr lang="en-IN">
              <a:solidFill>
                <a:prstClr val="black">
                  <a:tint val="75000"/>
                </a:prstClr>
              </a:solidFill>
            </a:endParaRPr>
          </a:p>
        </p:txBody>
      </p:sp>
      <p:sp>
        <p:nvSpPr>
          <p:cNvPr id="5" name="Footer Placeholder 4">
            <a:extLst>
              <a:ext uri="{FF2B5EF4-FFF2-40B4-BE49-F238E27FC236}">
                <a16:creationId xmlns:a16="http://schemas.microsoft.com/office/drawing/2014/main" id="{DA652D37-EC89-463F-8177-B4F8196EEF50}"/>
              </a:ext>
            </a:extLst>
          </p:cNvPr>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a:extLst>
              <a:ext uri="{FF2B5EF4-FFF2-40B4-BE49-F238E27FC236}">
                <a16:creationId xmlns:a16="http://schemas.microsoft.com/office/drawing/2014/main" id="{29C56678-C200-4982-8D55-8F9DB1241D55}"/>
              </a:ext>
            </a:extLst>
          </p:cNvPr>
          <p:cNvSpPr>
            <a:spLocks noGrp="1"/>
          </p:cNvSpPr>
          <p:nvPr>
            <p:ph type="sldNum" sz="quarter" idx="12"/>
          </p:nvPr>
        </p:nvSpPr>
        <p:spPr/>
        <p:txBody>
          <a:bodyPr/>
          <a:lstStyle/>
          <a:p>
            <a:fld id="{43F73F03-3BC9-4920-A0B7-D74F1C169E7F}"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443959914"/>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A769E8A-852C-4072-B8D2-4ED9750C1BD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7A934578-A5F3-4E64-AD15-7A7CFE26AE58}"/>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D415933-F235-4D1D-ADE2-7F27A0B1990C}"/>
              </a:ext>
            </a:extLst>
          </p:cNvPr>
          <p:cNvSpPr>
            <a:spLocks noGrp="1"/>
          </p:cNvSpPr>
          <p:nvPr>
            <p:ph type="dt" sz="half" idx="10"/>
          </p:nvPr>
        </p:nvSpPr>
        <p:spPr/>
        <p:txBody>
          <a:bodyPr/>
          <a:lstStyle/>
          <a:p>
            <a:fld id="{91408578-6D02-4F16-8317-2D8383693BBB}" type="datetimeFigureOut">
              <a:rPr lang="en-IN" smtClean="0">
                <a:solidFill>
                  <a:prstClr val="black">
                    <a:tint val="75000"/>
                  </a:prstClr>
                </a:solidFill>
              </a:rPr>
              <a:pPr/>
              <a:t>12-07-2025</a:t>
            </a:fld>
            <a:endParaRPr lang="en-IN">
              <a:solidFill>
                <a:prstClr val="black">
                  <a:tint val="75000"/>
                </a:prstClr>
              </a:solidFill>
            </a:endParaRPr>
          </a:p>
        </p:txBody>
      </p:sp>
      <p:sp>
        <p:nvSpPr>
          <p:cNvPr id="5" name="Footer Placeholder 4">
            <a:extLst>
              <a:ext uri="{FF2B5EF4-FFF2-40B4-BE49-F238E27FC236}">
                <a16:creationId xmlns:a16="http://schemas.microsoft.com/office/drawing/2014/main" id="{46DEC8B3-CFA5-483B-86D5-68A885270DCA}"/>
              </a:ext>
            </a:extLst>
          </p:cNvPr>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a:extLst>
              <a:ext uri="{FF2B5EF4-FFF2-40B4-BE49-F238E27FC236}">
                <a16:creationId xmlns:a16="http://schemas.microsoft.com/office/drawing/2014/main" id="{13F2D23D-1BBD-4538-A77C-E7A4F128D7D0}"/>
              </a:ext>
            </a:extLst>
          </p:cNvPr>
          <p:cNvSpPr>
            <a:spLocks noGrp="1"/>
          </p:cNvSpPr>
          <p:nvPr>
            <p:ph type="sldNum" sz="quarter" idx="12"/>
          </p:nvPr>
        </p:nvSpPr>
        <p:spPr/>
        <p:txBody>
          <a:bodyPr/>
          <a:lstStyle/>
          <a:p>
            <a:fld id="{43F73F03-3BC9-4920-A0B7-D74F1C169E7F}"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420088701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15_Large Statement A_Green">
  <p:cSld name="15_Large Statement A_Green">
    <p:spTree>
      <p:nvGrpSpPr>
        <p:cNvPr id="1" name="Shape 322"/>
        <p:cNvGrpSpPr/>
        <p:nvPr/>
      </p:nvGrpSpPr>
      <p:grpSpPr>
        <a:xfrm>
          <a:off x="0" y="0"/>
          <a:ext cx="0" cy="0"/>
          <a:chOff x="0" y="0"/>
          <a:chExt cx="0" cy="0"/>
        </a:xfrm>
      </p:grpSpPr>
      <p:sp>
        <p:nvSpPr>
          <p:cNvPr id="323" name="Google Shape;323;p31"/>
          <p:cNvSpPr/>
          <p:nvPr/>
        </p:nvSpPr>
        <p:spPr>
          <a:xfrm>
            <a:off x="10829733" y="-12341"/>
            <a:ext cx="1381200" cy="1169600"/>
          </a:xfrm>
          <a:prstGeom prst="rect">
            <a:avLst/>
          </a:prstGeom>
          <a:solidFill>
            <a:schemeClr val="accent3"/>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 sz="1867" b="0" i="0" u="none" strike="noStrike" cap="none">
                <a:solidFill>
                  <a:srgbClr val="000000"/>
                </a:solidFill>
                <a:latin typeface="Arial"/>
                <a:ea typeface="Arial"/>
                <a:cs typeface="Arial"/>
                <a:sym typeface="Arial"/>
              </a:rPr>
              <a:t> </a:t>
            </a:r>
            <a:endParaRPr sz="1867" b="0" i="0" u="none" strike="noStrike" cap="none">
              <a:solidFill>
                <a:srgbClr val="000000"/>
              </a:solidFill>
              <a:latin typeface="Arial"/>
              <a:ea typeface="Arial"/>
              <a:cs typeface="Arial"/>
              <a:sym typeface="Arial"/>
            </a:endParaRPr>
          </a:p>
        </p:txBody>
      </p:sp>
      <p:sp>
        <p:nvSpPr>
          <p:cNvPr id="324" name="Google Shape;324;p31"/>
          <p:cNvSpPr/>
          <p:nvPr/>
        </p:nvSpPr>
        <p:spPr>
          <a:xfrm>
            <a:off x="-18341" y="6480433"/>
            <a:ext cx="582800" cy="402000"/>
          </a:xfrm>
          <a:prstGeom prst="rect">
            <a:avLst/>
          </a:prstGeom>
          <a:solidFill>
            <a:srgbClr val="00C278"/>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cxnSp>
        <p:nvCxnSpPr>
          <p:cNvPr id="325" name="Google Shape;325;p31"/>
          <p:cNvCxnSpPr/>
          <p:nvPr/>
        </p:nvCxnSpPr>
        <p:spPr>
          <a:xfrm>
            <a:off x="-9461" y="1155900"/>
            <a:ext cx="12239200" cy="0"/>
          </a:xfrm>
          <a:prstGeom prst="straightConnector1">
            <a:avLst/>
          </a:prstGeom>
          <a:noFill/>
          <a:ln w="9525" cap="flat" cmpd="sng">
            <a:solidFill>
              <a:srgbClr val="000000"/>
            </a:solidFill>
            <a:prstDash val="solid"/>
            <a:round/>
            <a:headEnd type="none" w="sm" len="sm"/>
            <a:tailEnd type="none" w="sm" len="sm"/>
          </a:ln>
        </p:spPr>
      </p:cxnSp>
      <p:cxnSp>
        <p:nvCxnSpPr>
          <p:cNvPr id="326" name="Google Shape;326;p31"/>
          <p:cNvCxnSpPr/>
          <p:nvPr/>
        </p:nvCxnSpPr>
        <p:spPr>
          <a:xfrm>
            <a:off x="564484" y="6486633"/>
            <a:ext cx="0" cy="393600"/>
          </a:xfrm>
          <a:prstGeom prst="straightConnector1">
            <a:avLst/>
          </a:prstGeom>
          <a:noFill/>
          <a:ln w="9525" cap="flat" cmpd="sng">
            <a:solidFill>
              <a:srgbClr val="000000"/>
            </a:solidFill>
            <a:prstDash val="solid"/>
            <a:round/>
            <a:headEnd type="none" w="sm" len="sm"/>
            <a:tailEnd type="none" w="sm" len="sm"/>
          </a:ln>
        </p:spPr>
      </p:cxnSp>
      <p:cxnSp>
        <p:nvCxnSpPr>
          <p:cNvPr id="327" name="Google Shape;327;p31"/>
          <p:cNvCxnSpPr/>
          <p:nvPr/>
        </p:nvCxnSpPr>
        <p:spPr>
          <a:xfrm>
            <a:off x="10829733" y="-9459"/>
            <a:ext cx="0" cy="1169600"/>
          </a:xfrm>
          <a:prstGeom prst="straightConnector1">
            <a:avLst/>
          </a:prstGeom>
          <a:noFill/>
          <a:ln w="9525" cap="flat" cmpd="sng">
            <a:solidFill>
              <a:srgbClr val="000000"/>
            </a:solidFill>
            <a:prstDash val="solid"/>
            <a:round/>
            <a:headEnd type="none" w="sm" len="sm"/>
            <a:tailEnd type="none" w="sm" len="sm"/>
          </a:ln>
        </p:spPr>
      </p:cxnSp>
      <p:cxnSp>
        <p:nvCxnSpPr>
          <p:cNvPr id="328" name="Google Shape;328;p31"/>
          <p:cNvCxnSpPr/>
          <p:nvPr/>
        </p:nvCxnSpPr>
        <p:spPr>
          <a:xfrm>
            <a:off x="11277416" y="6486633"/>
            <a:ext cx="0" cy="393600"/>
          </a:xfrm>
          <a:prstGeom prst="straightConnector1">
            <a:avLst/>
          </a:prstGeom>
          <a:noFill/>
          <a:ln w="9525" cap="flat" cmpd="sng">
            <a:solidFill>
              <a:srgbClr val="000000"/>
            </a:solidFill>
            <a:prstDash val="solid"/>
            <a:round/>
            <a:headEnd type="none" w="sm" len="sm"/>
            <a:tailEnd type="none" w="sm" len="sm"/>
          </a:ln>
        </p:spPr>
      </p:cxnSp>
      <p:cxnSp>
        <p:nvCxnSpPr>
          <p:cNvPr id="329" name="Google Shape;329;p31"/>
          <p:cNvCxnSpPr/>
          <p:nvPr/>
        </p:nvCxnSpPr>
        <p:spPr>
          <a:xfrm>
            <a:off x="9508600" y="1155900"/>
            <a:ext cx="0" cy="5321200"/>
          </a:xfrm>
          <a:prstGeom prst="straightConnector1">
            <a:avLst/>
          </a:prstGeom>
          <a:noFill/>
          <a:ln w="9525" cap="flat" cmpd="sng">
            <a:solidFill>
              <a:srgbClr val="000000"/>
            </a:solidFill>
            <a:prstDash val="solid"/>
            <a:round/>
            <a:headEnd type="none" w="sm" len="sm"/>
            <a:tailEnd type="none" w="sm" len="sm"/>
          </a:ln>
        </p:spPr>
      </p:cxnSp>
      <p:cxnSp>
        <p:nvCxnSpPr>
          <p:cNvPr id="330" name="Google Shape;330;p31"/>
          <p:cNvCxnSpPr/>
          <p:nvPr/>
        </p:nvCxnSpPr>
        <p:spPr>
          <a:xfrm>
            <a:off x="-18925" y="6486300"/>
            <a:ext cx="12239200" cy="0"/>
          </a:xfrm>
          <a:prstGeom prst="straightConnector1">
            <a:avLst/>
          </a:prstGeom>
          <a:noFill/>
          <a:ln w="9525" cap="flat" cmpd="sng">
            <a:solidFill>
              <a:srgbClr val="000000"/>
            </a:solidFill>
            <a:prstDash val="solid"/>
            <a:round/>
            <a:headEnd type="none" w="sm" len="sm"/>
            <a:tailEnd type="none" w="sm" len="sm"/>
          </a:ln>
        </p:spPr>
      </p:cxnSp>
      <p:sp>
        <p:nvSpPr>
          <p:cNvPr id="331" name="Google Shape;331;p31"/>
          <p:cNvSpPr txBox="1">
            <a:spLocks noGrp="1"/>
          </p:cNvSpPr>
          <p:nvPr>
            <p:ph type="title"/>
          </p:nvPr>
        </p:nvSpPr>
        <p:spPr>
          <a:xfrm>
            <a:off x="674267" y="299133"/>
            <a:ext cx="6090400" cy="544000"/>
          </a:xfrm>
          <a:prstGeom prst="rect">
            <a:avLst/>
          </a:prstGeom>
          <a:noFill/>
          <a:ln>
            <a:noFill/>
          </a:ln>
        </p:spPr>
        <p:txBody>
          <a:bodyPr spcFirstLastPara="1" wrap="square" lIns="0" tIns="0" rIns="0" bIns="0" anchor="t" anchorCtr="0">
            <a:noAutofit/>
          </a:bodyPr>
          <a:lstStyle>
            <a:lvl1pPr marR="0" lvl="0" algn="l" rtl="0">
              <a:lnSpc>
                <a:spcPct val="115000"/>
              </a:lnSpc>
              <a:spcBef>
                <a:spcPts val="0"/>
              </a:spcBef>
              <a:spcAft>
                <a:spcPts val="0"/>
              </a:spcAft>
              <a:buClr>
                <a:srgbClr val="000000"/>
              </a:buClr>
              <a:buSzPts val="2400"/>
              <a:buFont typeface="Arial"/>
              <a:buNone/>
              <a:defRPr sz="3200" b="0" i="0" u="sng" strike="noStrike" cap="none">
                <a:solidFill>
                  <a:srgbClr val="000000"/>
                </a:solidFill>
                <a:latin typeface="Arial"/>
                <a:ea typeface="Arial"/>
                <a:cs typeface="Arial"/>
                <a:sym typeface="Arial"/>
              </a:defRPr>
            </a:lvl1pPr>
            <a:lvl2pPr marR="0" lvl="1" algn="l" rtl="0">
              <a:lnSpc>
                <a:spcPct val="115000"/>
              </a:lnSpc>
              <a:spcBef>
                <a:spcPts val="0"/>
              </a:spcBef>
              <a:spcAft>
                <a:spcPts val="0"/>
              </a:spcAft>
              <a:buClr>
                <a:srgbClr val="000000"/>
              </a:buClr>
              <a:buSzPts val="2400"/>
              <a:buFont typeface="Arial"/>
              <a:buNone/>
              <a:defRPr sz="3200" b="0" i="0" u="sng" strike="noStrike" cap="none">
                <a:solidFill>
                  <a:srgbClr val="000000"/>
                </a:solidFill>
                <a:latin typeface="Arial"/>
                <a:ea typeface="Arial"/>
                <a:cs typeface="Arial"/>
                <a:sym typeface="Arial"/>
              </a:defRPr>
            </a:lvl2pPr>
            <a:lvl3pPr marR="0" lvl="2" algn="l" rtl="0">
              <a:lnSpc>
                <a:spcPct val="115000"/>
              </a:lnSpc>
              <a:spcBef>
                <a:spcPts val="0"/>
              </a:spcBef>
              <a:spcAft>
                <a:spcPts val="0"/>
              </a:spcAft>
              <a:buClr>
                <a:srgbClr val="000000"/>
              </a:buClr>
              <a:buSzPts val="2400"/>
              <a:buFont typeface="Arial"/>
              <a:buNone/>
              <a:defRPr sz="3200" b="0" i="0" u="sng" strike="noStrike" cap="none">
                <a:solidFill>
                  <a:srgbClr val="000000"/>
                </a:solidFill>
                <a:latin typeface="Arial"/>
                <a:ea typeface="Arial"/>
                <a:cs typeface="Arial"/>
                <a:sym typeface="Arial"/>
              </a:defRPr>
            </a:lvl3pPr>
            <a:lvl4pPr marR="0" lvl="3" algn="l" rtl="0">
              <a:lnSpc>
                <a:spcPct val="115000"/>
              </a:lnSpc>
              <a:spcBef>
                <a:spcPts val="0"/>
              </a:spcBef>
              <a:spcAft>
                <a:spcPts val="0"/>
              </a:spcAft>
              <a:buClr>
                <a:srgbClr val="000000"/>
              </a:buClr>
              <a:buSzPts val="2400"/>
              <a:buFont typeface="Arial"/>
              <a:buNone/>
              <a:defRPr sz="3200" b="0" i="0" u="sng" strike="noStrike" cap="none">
                <a:solidFill>
                  <a:srgbClr val="000000"/>
                </a:solidFill>
                <a:latin typeface="Arial"/>
                <a:ea typeface="Arial"/>
                <a:cs typeface="Arial"/>
                <a:sym typeface="Arial"/>
              </a:defRPr>
            </a:lvl4pPr>
            <a:lvl5pPr marR="0" lvl="4" algn="l" rtl="0">
              <a:lnSpc>
                <a:spcPct val="115000"/>
              </a:lnSpc>
              <a:spcBef>
                <a:spcPts val="0"/>
              </a:spcBef>
              <a:spcAft>
                <a:spcPts val="0"/>
              </a:spcAft>
              <a:buClr>
                <a:srgbClr val="000000"/>
              </a:buClr>
              <a:buSzPts val="2400"/>
              <a:buFont typeface="Arial"/>
              <a:buNone/>
              <a:defRPr sz="3200" b="0" i="0" u="sng" strike="noStrike" cap="none">
                <a:solidFill>
                  <a:srgbClr val="000000"/>
                </a:solidFill>
                <a:latin typeface="Arial"/>
                <a:ea typeface="Arial"/>
                <a:cs typeface="Arial"/>
                <a:sym typeface="Arial"/>
              </a:defRPr>
            </a:lvl5pPr>
            <a:lvl6pPr marR="0" lvl="5" algn="l" rtl="0">
              <a:lnSpc>
                <a:spcPct val="115000"/>
              </a:lnSpc>
              <a:spcBef>
                <a:spcPts val="0"/>
              </a:spcBef>
              <a:spcAft>
                <a:spcPts val="0"/>
              </a:spcAft>
              <a:buClr>
                <a:srgbClr val="000000"/>
              </a:buClr>
              <a:buSzPts val="2400"/>
              <a:buFont typeface="Arial"/>
              <a:buNone/>
              <a:defRPr sz="3200" b="0" i="0" u="sng" strike="noStrike" cap="none">
                <a:solidFill>
                  <a:srgbClr val="000000"/>
                </a:solidFill>
                <a:latin typeface="Arial"/>
                <a:ea typeface="Arial"/>
                <a:cs typeface="Arial"/>
                <a:sym typeface="Arial"/>
              </a:defRPr>
            </a:lvl6pPr>
            <a:lvl7pPr marR="0" lvl="6" algn="l" rtl="0">
              <a:lnSpc>
                <a:spcPct val="115000"/>
              </a:lnSpc>
              <a:spcBef>
                <a:spcPts val="0"/>
              </a:spcBef>
              <a:spcAft>
                <a:spcPts val="0"/>
              </a:spcAft>
              <a:buClr>
                <a:srgbClr val="000000"/>
              </a:buClr>
              <a:buSzPts val="2400"/>
              <a:buFont typeface="Arial"/>
              <a:buNone/>
              <a:defRPr sz="3200" b="0" i="0" u="sng" strike="noStrike" cap="none">
                <a:solidFill>
                  <a:srgbClr val="000000"/>
                </a:solidFill>
                <a:latin typeface="Arial"/>
                <a:ea typeface="Arial"/>
                <a:cs typeface="Arial"/>
                <a:sym typeface="Arial"/>
              </a:defRPr>
            </a:lvl7pPr>
            <a:lvl8pPr marR="0" lvl="7" algn="l" rtl="0">
              <a:lnSpc>
                <a:spcPct val="115000"/>
              </a:lnSpc>
              <a:spcBef>
                <a:spcPts val="0"/>
              </a:spcBef>
              <a:spcAft>
                <a:spcPts val="0"/>
              </a:spcAft>
              <a:buClr>
                <a:srgbClr val="000000"/>
              </a:buClr>
              <a:buSzPts val="2400"/>
              <a:buFont typeface="Arial"/>
              <a:buNone/>
              <a:defRPr sz="3200" b="0" i="0" u="sng" strike="noStrike" cap="none">
                <a:solidFill>
                  <a:srgbClr val="000000"/>
                </a:solidFill>
                <a:latin typeface="Arial"/>
                <a:ea typeface="Arial"/>
                <a:cs typeface="Arial"/>
                <a:sym typeface="Arial"/>
              </a:defRPr>
            </a:lvl8pPr>
            <a:lvl9pPr marR="0" lvl="8" algn="l" rtl="0">
              <a:lnSpc>
                <a:spcPct val="115000"/>
              </a:lnSpc>
              <a:spcBef>
                <a:spcPts val="0"/>
              </a:spcBef>
              <a:spcAft>
                <a:spcPts val="0"/>
              </a:spcAft>
              <a:buClr>
                <a:srgbClr val="000000"/>
              </a:buClr>
              <a:buSzPts val="2400"/>
              <a:buFont typeface="Arial"/>
              <a:buNone/>
              <a:defRPr sz="3200" b="0" i="0" u="sng" strike="noStrike" cap="none">
                <a:solidFill>
                  <a:srgbClr val="000000"/>
                </a:solidFill>
                <a:latin typeface="Arial"/>
                <a:ea typeface="Arial"/>
                <a:cs typeface="Arial"/>
                <a:sym typeface="Arial"/>
              </a:defRPr>
            </a:lvl9pPr>
          </a:lstStyle>
          <a:p>
            <a:endParaRPr/>
          </a:p>
        </p:txBody>
      </p:sp>
      <p:sp>
        <p:nvSpPr>
          <p:cNvPr id="332" name="Google Shape;332;p31"/>
          <p:cNvSpPr txBox="1">
            <a:spLocks noGrp="1"/>
          </p:cNvSpPr>
          <p:nvPr>
            <p:ph type="subTitle" idx="1"/>
          </p:nvPr>
        </p:nvSpPr>
        <p:spPr>
          <a:xfrm>
            <a:off x="7462500" y="376667"/>
            <a:ext cx="2970000" cy="340400"/>
          </a:xfrm>
          <a:prstGeom prst="rect">
            <a:avLst/>
          </a:prstGeom>
          <a:noFill/>
          <a:ln>
            <a:noFill/>
          </a:ln>
        </p:spPr>
        <p:txBody>
          <a:bodyPr spcFirstLastPara="1" wrap="square" lIns="0" tIns="0" rIns="0" bIns="0" anchor="t" anchorCtr="0">
            <a:noAutofit/>
          </a:bodyPr>
          <a:lstStyle>
            <a:lvl1pPr marR="0" lvl="0" algn="l" rtl="0">
              <a:lnSpc>
                <a:spcPct val="115000"/>
              </a:lnSpc>
              <a:spcBef>
                <a:spcPts val="0"/>
              </a:spcBef>
              <a:spcAft>
                <a:spcPts val="0"/>
              </a:spcAft>
              <a:buClr>
                <a:srgbClr val="000000"/>
              </a:buClr>
              <a:buSzPts val="800"/>
              <a:buFont typeface="Arial"/>
              <a:buNone/>
              <a:defRPr sz="1067" b="0" i="0" u="none" strike="noStrike" cap="none">
                <a:solidFill>
                  <a:srgbClr val="000000"/>
                </a:solidFill>
                <a:latin typeface="Arial"/>
                <a:ea typeface="Arial"/>
                <a:cs typeface="Arial"/>
                <a:sym typeface="Arial"/>
              </a:defRPr>
            </a:lvl1pPr>
            <a:lvl2pPr marR="0" lvl="1" algn="l" rtl="0">
              <a:lnSpc>
                <a:spcPct val="115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2pPr>
            <a:lvl3pPr marR="0" lvl="2" algn="l" rtl="0">
              <a:lnSpc>
                <a:spcPct val="115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3pPr>
            <a:lvl4pPr marR="0" lvl="3" algn="l" rtl="0">
              <a:lnSpc>
                <a:spcPct val="115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4pPr>
            <a:lvl5pPr marR="0" lvl="4" algn="l" rtl="0">
              <a:lnSpc>
                <a:spcPct val="115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5pPr>
            <a:lvl6pPr marR="0" lvl="5" algn="l" rtl="0">
              <a:lnSpc>
                <a:spcPct val="115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6pPr>
            <a:lvl7pPr marR="0" lvl="6" algn="l" rtl="0">
              <a:lnSpc>
                <a:spcPct val="115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7pPr>
            <a:lvl8pPr marR="0" lvl="7" algn="l" rtl="0">
              <a:lnSpc>
                <a:spcPct val="115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8pPr>
            <a:lvl9pPr marR="0" lvl="8" algn="l" rtl="0">
              <a:lnSpc>
                <a:spcPct val="115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9pPr>
          </a:lstStyle>
          <a:p>
            <a:endParaRPr/>
          </a:p>
        </p:txBody>
      </p:sp>
      <p:sp>
        <p:nvSpPr>
          <p:cNvPr id="333" name="Google Shape;333;p31"/>
          <p:cNvSpPr txBox="1">
            <a:spLocks noGrp="1"/>
          </p:cNvSpPr>
          <p:nvPr>
            <p:ph type="body" idx="2"/>
          </p:nvPr>
        </p:nvSpPr>
        <p:spPr>
          <a:xfrm>
            <a:off x="1367567" y="1938624"/>
            <a:ext cx="6806400" cy="2799200"/>
          </a:xfrm>
          <a:prstGeom prst="rect">
            <a:avLst/>
          </a:prstGeom>
          <a:noFill/>
          <a:ln>
            <a:noFill/>
          </a:ln>
        </p:spPr>
        <p:txBody>
          <a:bodyPr spcFirstLastPara="1" wrap="square" lIns="0" tIns="0" rIns="0" bIns="0" anchor="t" anchorCtr="0">
            <a:noAutofit/>
          </a:bodyPr>
          <a:lstStyle>
            <a:lvl1pPr marL="609585" marR="0" lvl="0" indent="-507987" algn="l" rtl="0">
              <a:lnSpc>
                <a:spcPct val="100000"/>
              </a:lnSpc>
              <a:spcBef>
                <a:spcPts val="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1pPr>
            <a:lvl2pPr marL="1219170" marR="0" lvl="1" indent="-507987" algn="l" rtl="0">
              <a:lnSpc>
                <a:spcPct val="100000"/>
              </a:lnSpc>
              <a:spcBef>
                <a:spcPts val="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2pPr>
            <a:lvl3pPr marL="1828754" marR="0" lvl="2" indent="-507987" algn="l" rtl="0">
              <a:lnSpc>
                <a:spcPct val="100000"/>
              </a:lnSpc>
              <a:spcBef>
                <a:spcPts val="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3pPr>
            <a:lvl4pPr marL="2438339" marR="0" lvl="3" indent="-507987" algn="l" rtl="0">
              <a:lnSpc>
                <a:spcPct val="100000"/>
              </a:lnSpc>
              <a:spcBef>
                <a:spcPts val="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4pPr>
            <a:lvl5pPr marL="3047924" marR="0" lvl="4" indent="-507987" algn="l" rtl="0">
              <a:lnSpc>
                <a:spcPct val="100000"/>
              </a:lnSpc>
              <a:spcBef>
                <a:spcPts val="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5pPr>
            <a:lvl6pPr marL="3657509" marR="0" lvl="5" indent="-507987" algn="l" rtl="0">
              <a:lnSpc>
                <a:spcPct val="100000"/>
              </a:lnSpc>
              <a:spcBef>
                <a:spcPts val="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6pPr>
            <a:lvl7pPr marL="4267093" marR="0" lvl="6" indent="-507987" algn="l" rtl="0">
              <a:lnSpc>
                <a:spcPct val="100000"/>
              </a:lnSpc>
              <a:spcBef>
                <a:spcPts val="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7pPr>
            <a:lvl8pPr marL="4876678" marR="0" lvl="7" indent="-507987" algn="l" rtl="0">
              <a:lnSpc>
                <a:spcPct val="100000"/>
              </a:lnSpc>
              <a:spcBef>
                <a:spcPts val="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8pPr>
            <a:lvl9pPr marL="5486263" marR="0" lvl="8" indent="-507987" algn="l" rtl="0">
              <a:lnSpc>
                <a:spcPct val="100000"/>
              </a:lnSpc>
              <a:spcBef>
                <a:spcPts val="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9pPr>
          </a:lstStyle>
          <a:p>
            <a:endParaRPr/>
          </a:p>
        </p:txBody>
      </p:sp>
      <p:sp>
        <p:nvSpPr>
          <p:cNvPr id="334" name="Google Shape;334;p31"/>
          <p:cNvSpPr txBox="1">
            <a:spLocks noGrp="1"/>
          </p:cNvSpPr>
          <p:nvPr>
            <p:ph type="subTitle" idx="3"/>
          </p:nvPr>
        </p:nvSpPr>
        <p:spPr>
          <a:xfrm>
            <a:off x="897036" y="5279133"/>
            <a:ext cx="3952000" cy="799600"/>
          </a:xfrm>
          <a:prstGeom prst="rect">
            <a:avLst/>
          </a:prstGeom>
          <a:noFill/>
          <a:ln>
            <a:noFill/>
          </a:ln>
        </p:spPr>
        <p:txBody>
          <a:bodyPr spcFirstLastPara="1" wrap="square" lIns="0" tIns="0" rIns="0" bIns="0" anchor="t" anchorCtr="0">
            <a:noAutofit/>
          </a:bodyPr>
          <a:lstStyle>
            <a:lvl1pPr marR="0" lvl="0" algn="l" rtl="0">
              <a:lnSpc>
                <a:spcPct val="115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1pPr>
            <a:lvl2pPr marR="0" lvl="1" algn="l" rtl="0">
              <a:lnSpc>
                <a:spcPct val="115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2pPr>
            <a:lvl3pPr marR="0" lvl="2" algn="l" rtl="0">
              <a:lnSpc>
                <a:spcPct val="115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3pPr>
            <a:lvl4pPr marR="0" lvl="3" algn="l" rtl="0">
              <a:lnSpc>
                <a:spcPct val="115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4pPr>
            <a:lvl5pPr marR="0" lvl="4" algn="l" rtl="0">
              <a:lnSpc>
                <a:spcPct val="115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5pPr>
            <a:lvl6pPr marR="0" lvl="5" algn="l" rtl="0">
              <a:lnSpc>
                <a:spcPct val="115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6pPr>
            <a:lvl7pPr marR="0" lvl="6" algn="l" rtl="0">
              <a:lnSpc>
                <a:spcPct val="115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7pPr>
            <a:lvl8pPr marR="0" lvl="7" algn="l" rtl="0">
              <a:lnSpc>
                <a:spcPct val="115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8pPr>
            <a:lvl9pPr marR="0" lvl="8" algn="l" rtl="0">
              <a:lnSpc>
                <a:spcPct val="115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9pPr>
          </a:lstStyle>
          <a:p>
            <a:endParaRPr/>
          </a:p>
        </p:txBody>
      </p:sp>
      <p:sp>
        <p:nvSpPr>
          <p:cNvPr id="335" name="Google Shape;335;p31"/>
          <p:cNvSpPr txBox="1">
            <a:spLocks noGrp="1"/>
          </p:cNvSpPr>
          <p:nvPr>
            <p:ph type="sldNum" idx="12"/>
          </p:nvPr>
        </p:nvSpPr>
        <p:spPr>
          <a:xfrm>
            <a:off x="10774700" y="6587068"/>
            <a:ext cx="731600" cy="118400"/>
          </a:xfrm>
          <a:prstGeom prst="rect">
            <a:avLst/>
          </a:prstGeom>
          <a:noFill/>
          <a:ln>
            <a:noFill/>
          </a:ln>
        </p:spPr>
        <p:txBody>
          <a:bodyPr spcFirstLastPara="1" wrap="square" lIns="0" tIns="0" rIns="0" bIns="0" anchor="t" anchorCtr="0">
            <a:noAutofit/>
          </a:bodyPr>
          <a:lstStyle>
            <a:lvl1pPr marL="0" marR="0" lvl="0" indent="0" algn="r" rtl="0">
              <a:lnSpc>
                <a:spcPct val="100000"/>
              </a:lnSpc>
              <a:spcBef>
                <a:spcPts val="0"/>
              </a:spcBef>
              <a:spcAft>
                <a:spcPts val="0"/>
              </a:spcAft>
              <a:buClr>
                <a:srgbClr val="000000"/>
              </a:buClr>
              <a:buSzPts val="600"/>
              <a:buFont typeface="Arial"/>
              <a:buNone/>
              <a:defRPr sz="800" b="0" i="0" u="none" strike="noStrike" cap="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600"/>
              <a:buFont typeface="Arial"/>
              <a:buNone/>
              <a:defRPr sz="800" b="0" i="0" u="none" strike="noStrike" cap="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600"/>
              <a:buFont typeface="Arial"/>
              <a:buNone/>
              <a:defRPr sz="800" b="0" i="0" u="none" strike="noStrike" cap="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600"/>
              <a:buFont typeface="Arial"/>
              <a:buNone/>
              <a:defRPr sz="800" b="0" i="0" u="none" strike="noStrike" cap="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600"/>
              <a:buFont typeface="Arial"/>
              <a:buNone/>
              <a:defRPr sz="800" b="0" i="0" u="none" strike="noStrike" cap="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600"/>
              <a:buFont typeface="Arial"/>
              <a:buNone/>
              <a:defRPr sz="800" b="0" i="0" u="none" strike="noStrike" cap="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600"/>
              <a:buFont typeface="Arial"/>
              <a:buNone/>
              <a:defRPr sz="800" b="0" i="0" u="none" strike="noStrike" cap="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600"/>
              <a:buFont typeface="Arial"/>
              <a:buNone/>
              <a:defRPr sz="800" b="0" i="0" u="none" strike="noStrike" cap="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600"/>
              <a:buFont typeface="Arial"/>
              <a:buNone/>
              <a:defRPr sz="800" b="0" i="0" u="none" strike="noStrike" cap="none">
                <a:solidFill>
                  <a:srgbClr val="000000"/>
                </a:solidFill>
                <a:latin typeface="Arial"/>
                <a:ea typeface="Arial"/>
                <a:cs typeface="Arial"/>
                <a:sym typeface="Arial"/>
              </a:defRPr>
            </a:lvl9pPr>
          </a:lstStyle>
          <a:p>
            <a:fld id="{00000000-1234-1234-1234-123412341234}" type="slidenum">
              <a:rPr lang="en" smtClean="0"/>
              <a:pPr/>
              <a:t>‹#›</a:t>
            </a:fld>
            <a:endParaRPr lang="en"/>
          </a:p>
        </p:txBody>
      </p:sp>
      <p:pic>
        <p:nvPicPr>
          <p:cNvPr id="336" name="Google Shape;336;p31"/>
          <p:cNvPicPr preferRelativeResize="0"/>
          <p:nvPr/>
        </p:nvPicPr>
        <p:blipFill rotWithShape="1">
          <a:blip r:embed="rId2" cstate="screen">
            <a:alphaModFix/>
            <a:extLst>
              <a:ext uri="{28A0092B-C50C-407E-A947-70E740481C1C}">
                <a14:useLocalDpi xmlns:a14="http://schemas.microsoft.com/office/drawing/2010/main" val="0"/>
              </a:ext>
            </a:extLst>
          </a:blip>
          <a:srcRect/>
          <a:stretch/>
        </p:blipFill>
        <p:spPr>
          <a:xfrm>
            <a:off x="777400" y="6531926"/>
            <a:ext cx="244215" cy="252967"/>
          </a:xfrm>
          <a:prstGeom prst="rect">
            <a:avLst/>
          </a:prstGeom>
          <a:noFill/>
          <a:ln>
            <a:noFill/>
          </a:ln>
        </p:spPr>
      </p:pic>
    </p:spTree>
    <p:extLst>
      <p:ext uri="{BB962C8B-B14F-4D97-AF65-F5344CB8AC3E}">
        <p14:creationId xmlns:p14="http://schemas.microsoft.com/office/powerpoint/2010/main" val="2466165239"/>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7_Single Column_Green">
  <p:cSld name="7_Single Column_Green">
    <p:spTree>
      <p:nvGrpSpPr>
        <p:cNvPr id="1" name="Shape 1603"/>
        <p:cNvGrpSpPr/>
        <p:nvPr/>
      </p:nvGrpSpPr>
      <p:grpSpPr>
        <a:xfrm>
          <a:off x="0" y="0"/>
          <a:ext cx="0" cy="0"/>
          <a:chOff x="0" y="0"/>
          <a:chExt cx="0" cy="0"/>
        </a:xfrm>
      </p:grpSpPr>
      <p:sp>
        <p:nvSpPr>
          <p:cNvPr id="1604" name="Google Shape;1604;gef83ada6ca_0_1981"/>
          <p:cNvSpPr/>
          <p:nvPr/>
        </p:nvSpPr>
        <p:spPr>
          <a:xfrm>
            <a:off x="-18341" y="6480433"/>
            <a:ext cx="582800" cy="402000"/>
          </a:xfrm>
          <a:prstGeom prst="rect">
            <a:avLst/>
          </a:prstGeom>
          <a:solidFill>
            <a:srgbClr val="00C278"/>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cxnSp>
        <p:nvCxnSpPr>
          <p:cNvPr id="1605" name="Google Shape;1605;gef83ada6ca_0_1981"/>
          <p:cNvCxnSpPr/>
          <p:nvPr/>
        </p:nvCxnSpPr>
        <p:spPr>
          <a:xfrm>
            <a:off x="0" y="1155900"/>
            <a:ext cx="12233200" cy="0"/>
          </a:xfrm>
          <a:prstGeom prst="straightConnector1">
            <a:avLst/>
          </a:prstGeom>
          <a:noFill/>
          <a:ln w="9525" cap="flat" cmpd="sng">
            <a:solidFill>
              <a:srgbClr val="000000"/>
            </a:solidFill>
            <a:prstDash val="solid"/>
            <a:round/>
            <a:headEnd type="none" w="sm" len="sm"/>
            <a:tailEnd type="none" w="sm" len="sm"/>
          </a:ln>
        </p:spPr>
      </p:cxnSp>
      <p:sp>
        <p:nvSpPr>
          <p:cNvPr id="1606" name="Google Shape;1606;gef83ada6ca_0_1981"/>
          <p:cNvSpPr txBox="1">
            <a:spLocks noGrp="1"/>
          </p:cNvSpPr>
          <p:nvPr>
            <p:ph type="title"/>
          </p:nvPr>
        </p:nvSpPr>
        <p:spPr>
          <a:xfrm>
            <a:off x="674267" y="299133"/>
            <a:ext cx="6090400" cy="544000"/>
          </a:xfrm>
          <a:prstGeom prst="rect">
            <a:avLst/>
          </a:prstGeom>
          <a:noFill/>
          <a:ln>
            <a:noFill/>
          </a:ln>
        </p:spPr>
        <p:txBody>
          <a:bodyPr spcFirstLastPara="1" wrap="square" lIns="0" tIns="0" rIns="0" bIns="0" anchor="t" anchorCtr="0">
            <a:noAutofit/>
          </a:bodyPr>
          <a:lstStyle>
            <a:lvl1pPr marR="0" lvl="0" algn="l" rtl="0">
              <a:lnSpc>
                <a:spcPct val="100000"/>
              </a:lnSpc>
              <a:spcBef>
                <a:spcPts val="0"/>
              </a:spcBef>
              <a:spcAft>
                <a:spcPts val="0"/>
              </a:spcAft>
              <a:buClr>
                <a:srgbClr val="000000"/>
              </a:buClr>
              <a:buSzPts val="2400"/>
              <a:buFont typeface="Arial"/>
              <a:buNone/>
              <a:defRPr sz="3200" b="0" i="0" u="sng"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2400"/>
              <a:buFont typeface="Arial"/>
              <a:buNone/>
              <a:defRPr sz="3200" b="0" i="0" u="sng"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400"/>
              <a:buFont typeface="Arial"/>
              <a:buNone/>
              <a:defRPr sz="3200" b="0" i="0" u="sng"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400"/>
              <a:buFont typeface="Arial"/>
              <a:buNone/>
              <a:defRPr sz="3200" b="0" i="0" u="sng"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400"/>
              <a:buFont typeface="Arial"/>
              <a:buNone/>
              <a:defRPr sz="3200" b="0" i="0" u="sng"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400"/>
              <a:buFont typeface="Arial"/>
              <a:buNone/>
              <a:defRPr sz="3200" b="0" i="0" u="sng"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400"/>
              <a:buFont typeface="Arial"/>
              <a:buNone/>
              <a:defRPr sz="3200" b="0" i="0" u="sng"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400"/>
              <a:buFont typeface="Arial"/>
              <a:buNone/>
              <a:defRPr sz="3200" b="0" i="0" u="sng"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400"/>
              <a:buFont typeface="Arial"/>
              <a:buNone/>
              <a:defRPr sz="3200" b="0" i="0" u="sng" strike="noStrike" cap="none">
                <a:solidFill>
                  <a:srgbClr val="000000"/>
                </a:solidFill>
                <a:latin typeface="Arial"/>
                <a:ea typeface="Arial"/>
                <a:cs typeface="Arial"/>
                <a:sym typeface="Arial"/>
              </a:defRPr>
            </a:lvl9pPr>
          </a:lstStyle>
          <a:p>
            <a:endParaRPr/>
          </a:p>
        </p:txBody>
      </p:sp>
      <p:cxnSp>
        <p:nvCxnSpPr>
          <p:cNvPr id="1607" name="Google Shape;1607;gef83ada6ca_0_1981"/>
          <p:cNvCxnSpPr/>
          <p:nvPr/>
        </p:nvCxnSpPr>
        <p:spPr>
          <a:xfrm>
            <a:off x="0" y="6475327"/>
            <a:ext cx="12233200" cy="0"/>
          </a:xfrm>
          <a:prstGeom prst="straightConnector1">
            <a:avLst/>
          </a:prstGeom>
          <a:noFill/>
          <a:ln w="9525" cap="flat" cmpd="sng">
            <a:solidFill>
              <a:srgbClr val="000000"/>
            </a:solidFill>
            <a:prstDash val="solid"/>
            <a:round/>
            <a:headEnd type="none" w="sm" len="sm"/>
            <a:tailEnd type="none" w="sm" len="sm"/>
          </a:ln>
        </p:spPr>
      </p:cxnSp>
      <p:sp>
        <p:nvSpPr>
          <p:cNvPr id="1608" name="Google Shape;1608;gef83ada6ca_0_1981"/>
          <p:cNvSpPr txBox="1">
            <a:spLocks noGrp="1"/>
          </p:cNvSpPr>
          <p:nvPr>
            <p:ph type="sldNum" idx="12"/>
          </p:nvPr>
        </p:nvSpPr>
        <p:spPr>
          <a:xfrm>
            <a:off x="10774700" y="6587068"/>
            <a:ext cx="731600" cy="118400"/>
          </a:xfrm>
          <a:prstGeom prst="rect">
            <a:avLst/>
          </a:prstGeom>
          <a:noFill/>
          <a:ln>
            <a:noFill/>
          </a:ln>
        </p:spPr>
        <p:txBody>
          <a:bodyPr spcFirstLastPara="1" wrap="square" lIns="0" tIns="0" rIns="0" bIns="0" anchor="t" anchorCtr="0">
            <a:noAutofit/>
          </a:bodyPr>
          <a:lstStyle>
            <a:lvl1pPr marL="0" marR="0" lvl="0" indent="0" algn="r" rtl="0">
              <a:lnSpc>
                <a:spcPct val="100000"/>
              </a:lnSpc>
              <a:spcBef>
                <a:spcPts val="0"/>
              </a:spcBef>
              <a:spcAft>
                <a:spcPts val="0"/>
              </a:spcAft>
              <a:buClr>
                <a:srgbClr val="000000"/>
              </a:buClr>
              <a:buSzPts val="600"/>
              <a:buFont typeface="Arial"/>
              <a:buNone/>
              <a:defRPr sz="800" b="0" i="0" u="none" strike="noStrike" cap="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600"/>
              <a:buFont typeface="Arial"/>
              <a:buNone/>
              <a:defRPr sz="800" b="0" i="0" u="none" strike="noStrike" cap="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600"/>
              <a:buFont typeface="Arial"/>
              <a:buNone/>
              <a:defRPr sz="800" b="0" i="0" u="none" strike="noStrike" cap="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600"/>
              <a:buFont typeface="Arial"/>
              <a:buNone/>
              <a:defRPr sz="800" b="0" i="0" u="none" strike="noStrike" cap="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600"/>
              <a:buFont typeface="Arial"/>
              <a:buNone/>
              <a:defRPr sz="800" b="0" i="0" u="none" strike="noStrike" cap="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600"/>
              <a:buFont typeface="Arial"/>
              <a:buNone/>
              <a:defRPr sz="800" b="0" i="0" u="none" strike="noStrike" cap="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600"/>
              <a:buFont typeface="Arial"/>
              <a:buNone/>
              <a:defRPr sz="800" b="0" i="0" u="none" strike="noStrike" cap="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600"/>
              <a:buFont typeface="Arial"/>
              <a:buNone/>
              <a:defRPr sz="800" b="0" i="0" u="none" strike="noStrike" cap="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600"/>
              <a:buFont typeface="Arial"/>
              <a:buNone/>
              <a:defRPr sz="800" b="0" i="0" u="none" strike="noStrike" cap="none">
                <a:solidFill>
                  <a:srgbClr val="000000"/>
                </a:solidFill>
                <a:latin typeface="Arial"/>
                <a:ea typeface="Arial"/>
                <a:cs typeface="Arial"/>
                <a:sym typeface="Arial"/>
              </a:defRPr>
            </a:lvl9pPr>
          </a:lstStyle>
          <a:p>
            <a:fld id="{00000000-1234-1234-1234-123412341234}" type="slidenum">
              <a:rPr lang="en" smtClean="0"/>
              <a:pPr/>
              <a:t>‹#›</a:t>
            </a:fld>
            <a:endParaRPr lang="en"/>
          </a:p>
        </p:txBody>
      </p:sp>
      <p:sp>
        <p:nvSpPr>
          <p:cNvPr id="1609" name="Google Shape;1609;gef83ada6ca_0_1981"/>
          <p:cNvSpPr txBox="1">
            <a:spLocks noGrp="1"/>
          </p:cNvSpPr>
          <p:nvPr>
            <p:ph type="subTitle" idx="1"/>
          </p:nvPr>
        </p:nvSpPr>
        <p:spPr>
          <a:xfrm>
            <a:off x="7462500" y="376667"/>
            <a:ext cx="3363200" cy="340400"/>
          </a:xfrm>
          <a:prstGeom prst="rect">
            <a:avLst/>
          </a:prstGeom>
          <a:noFill/>
          <a:ln>
            <a:noFill/>
          </a:ln>
        </p:spPr>
        <p:txBody>
          <a:bodyPr spcFirstLastPara="1" wrap="square" lIns="0" tIns="0" rIns="0" bIns="0" anchor="t" anchorCtr="0">
            <a:noAutofit/>
          </a:bodyPr>
          <a:lstStyle>
            <a:lvl1pPr marR="0" lvl="0" algn="l" rtl="0">
              <a:lnSpc>
                <a:spcPct val="115000"/>
              </a:lnSpc>
              <a:spcBef>
                <a:spcPts val="0"/>
              </a:spcBef>
              <a:spcAft>
                <a:spcPts val="0"/>
              </a:spcAft>
              <a:buClr>
                <a:srgbClr val="000000"/>
              </a:buClr>
              <a:buSzPts val="800"/>
              <a:buFont typeface="Arial"/>
              <a:buNone/>
              <a:defRPr sz="1067" b="0" i="0" u="none" strike="noStrike" cap="none">
                <a:solidFill>
                  <a:srgbClr val="000000"/>
                </a:solidFill>
                <a:latin typeface="Arial"/>
                <a:ea typeface="Arial"/>
                <a:cs typeface="Arial"/>
                <a:sym typeface="Arial"/>
              </a:defRPr>
            </a:lvl1pPr>
            <a:lvl2pPr marR="0" lvl="1" algn="l" rtl="0">
              <a:lnSpc>
                <a:spcPct val="115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2pPr>
            <a:lvl3pPr marR="0" lvl="2" algn="l" rtl="0">
              <a:lnSpc>
                <a:spcPct val="115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3pPr>
            <a:lvl4pPr marR="0" lvl="3" algn="l" rtl="0">
              <a:lnSpc>
                <a:spcPct val="115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4pPr>
            <a:lvl5pPr marR="0" lvl="4" algn="l" rtl="0">
              <a:lnSpc>
                <a:spcPct val="115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5pPr>
            <a:lvl6pPr marR="0" lvl="5" algn="l" rtl="0">
              <a:lnSpc>
                <a:spcPct val="115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6pPr>
            <a:lvl7pPr marR="0" lvl="6" algn="l" rtl="0">
              <a:lnSpc>
                <a:spcPct val="115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7pPr>
            <a:lvl8pPr marR="0" lvl="7" algn="l" rtl="0">
              <a:lnSpc>
                <a:spcPct val="115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8pPr>
            <a:lvl9pPr marR="0" lvl="8" algn="l" rtl="0">
              <a:lnSpc>
                <a:spcPct val="115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9pPr>
          </a:lstStyle>
          <a:p>
            <a:endParaRPr/>
          </a:p>
        </p:txBody>
      </p:sp>
      <p:sp>
        <p:nvSpPr>
          <p:cNvPr id="1610" name="Google Shape;1610;gef83ada6ca_0_1981"/>
          <p:cNvSpPr txBox="1">
            <a:spLocks noGrp="1"/>
          </p:cNvSpPr>
          <p:nvPr>
            <p:ph type="body" idx="2"/>
          </p:nvPr>
        </p:nvSpPr>
        <p:spPr>
          <a:xfrm>
            <a:off x="674100" y="1576600"/>
            <a:ext cx="10832000" cy="4337200"/>
          </a:xfrm>
          <a:prstGeom prst="rect">
            <a:avLst/>
          </a:prstGeom>
          <a:noFill/>
          <a:ln>
            <a:noFill/>
          </a:ln>
        </p:spPr>
        <p:txBody>
          <a:bodyPr spcFirstLastPara="1" wrap="square" lIns="0" tIns="0" rIns="0" bIns="0" anchor="t" anchorCtr="0">
            <a:noAutofit/>
          </a:bodyPr>
          <a:lstStyle>
            <a:lvl1pPr marL="609585" marR="0" lvl="0" indent="-423323" algn="l" rtl="0">
              <a:lnSpc>
                <a:spcPct val="100000"/>
              </a:lnSpc>
              <a:spcBef>
                <a:spcPts val="0"/>
              </a:spcBef>
              <a:spcAft>
                <a:spcPts val="0"/>
              </a:spcAft>
              <a:buClr>
                <a:srgbClr val="000000"/>
              </a:buClr>
              <a:buSzPts val="1400"/>
              <a:buFont typeface="Arial"/>
              <a:buChar char="●"/>
              <a:defRPr sz="1867" b="0" i="0" u="none" strike="noStrike" cap="none">
                <a:solidFill>
                  <a:srgbClr val="000000"/>
                </a:solidFill>
                <a:latin typeface="Arial"/>
                <a:ea typeface="Arial"/>
                <a:cs typeface="Arial"/>
                <a:sym typeface="Arial"/>
              </a:defRPr>
            </a:lvl1pPr>
            <a:lvl2pPr marL="1219170" marR="0" lvl="1" indent="-423323" algn="l" rtl="0">
              <a:lnSpc>
                <a:spcPct val="100000"/>
              </a:lnSpc>
              <a:spcBef>
                <a:spcPts val="0"/>
              </a:spcBef>
              <a:spcAft>
                <a:spcPts val="0"/>
              </a:spcAft>
              <a:buClr>
                <a:srgbClr val="000000"/>
              </a:buClr>
              <a:buSzPts val="1400"/>
              <a:buFont typeface="Arial"/>
              <a:buChar char="○"/>
              <a:defRPr sz="1867" b="0" i="0" u="none" strike="noStrike" cap="none">
                <a:solidFill>
                  <a:srgbClr val="000000"/>
                </a:solidFill>
                <a:latin typeface="Arial"/>
                <a:ea typeface="Arial"/>
                <a:cs typeface="Arial"/>
                <a:sym typeface="Arial"/>
              </a:defRPr>
            </a:lvl2pPr>
            <a:lvl3pPr marL="1828754" marR="0" lvl="2" indent="-423323" algn="l" rtl="0">
              <a:lnSpc>
                <a:spcPct val="100000"/>
              </a:lnSpc>
              <a:spcBef>
                <a:spcPts val="0"/>
              </a:spcBef>
              <a:spcAft>
                <a:spcPts val="0"/>
              </a:spcAft>
              <a:buClr>
                <a:srgbClr val="000000"/>
              </a:buClr>
              <a:buSzPts val="1400"/>
              <a:buFont typeface="Arial"/>
              <a:buChar char="■"/>
              <a:defRPr sz="1867" b="0" i="0" u="none" strike="noStrike" cap="none">
                <a:solidFill>
                  <a:srgbClr val="000000"/>
                </a:solidFill>
                <a:latin typeface="Arial"/>
                <a:ea typeface="Arial"/>
                <a:cs typeface="Arial"/>
                <a:sym typeface="Arial"/>
              </a:defRPr>
            </a:lvl3pPr>
            <a:lvl4pPr marL="2438339" marR="0" lvl="3" indent="-423323" algn="l" rtl="0">
              <a:lnSpc>
                <a:spcPct val="100000"/>
              </a:lnSpc>
              <a:spcBef>
                <a:spcPts val="0"/>
              </a:spcBef>
              <a:spcAft>
                <a:spcPts val="0"/>
              </a:spcAft>
              <a:buClr>
                <a:srgbClr val="000000"/>
              </a:buClr>
              <a:buSzPts val="1400"/>
              <a:buFont typeface="Arial"/>
              <a:buChar char="●"/>
              <a:defRPr sz="1867" b="0" i="0" u="none" strike="noStrike" cap="none">
                <a:solidFill>
                  <a:srgbClr val="000000"/>
                </a:solidFill>
                <a:latin typeface="Arial"/>
                <a:ea typeface="Arial"/>
                <a:cs typeface="Arial"/>
                <a:sym typeface="Arial"/>
              </a:defRPr>
            </a:lvl4pPr>
            <a:lvl5pPr marL="3047924" marR="0" lvl="4" indent="-423323" algn="l" rtl="0">
              <a:lnSpc>
                <a:spcPct val="100000"/>
              </a:lnSpc>
              <a:spcBef>
                <a:spcPts val="0"/>
              </a:spcBef>
              <a:spcAft>
                <a:spcPts val="0"/>
              </a:spcAft>
              <a:buClr>
                <a:srgbClr val="000000"/>
              </a:buClr>
              <a:buSzPts val="1400"/>
              <a:buFont typeface="Arial"/>
              <a:buChar char="○"/>
              <a:defRPr sz="1867" b="0" i="0" u="none" strike="noStrike" cap="none">
                <a:solidFill>
                  <a:srgbClr val="000000"/>
                </a:solidFill>
                <a:latin typeface="Arial"/>
                <a:ea typeface="Arial"/>
                <a:cs typeface="Arial"/>
                <a:sym typeface="Arial"/>
              </a:defRPr>
            </a:lvl5pPr>
            <a:lvl6pPr marL="3657509" marR="0" lvl="5" indent="-423323" algn="l" rtl="0">
              <a:lnSpc>
                <a:spcPct val="100000"/>
              </a:lnSpc>
              <a:spcBef>
                <a:spcPts val="0"/>
              </a:spcBef>
              <a:spcAft>
                <a:spcPts val="0"/>
              </a:spcAft>
              <a:buClr>
                <a:srgbClr val="000000"/>
              </a:buClr>
              <a:buSzPts val="1400"/>
              <a:buFont typeface="Arial"/>
              <a:buChar char="■"/>
              <a:defRPr sz="1867" b="0" i="0" u="none" strike="noStrike" cap="none">
                <a:solidFill>
                  <a:srgbClr val="000000"/>
                </a:solidFill>
                <a:latin typeface="Arial"/>
                <a:ea typeface="Arial"/>
                <a:cs typeface="Arial"/>
                <a:sym typeface="Arial"/>
              </a:defRPr>
            </a:lvl6pPr>
            <a:lvl7pPr marL="4267093" marR="0" lvl="6" indent="-423323" algn="l" rtl="0">
              <a:lnSpc>
                <a:spcPct val="100000"/>
              </a:lnSpc>
              <a:spcBef>
                <a:spcPts val="0"/>
              </a:spcBef>
              <a:spcAft>
                <a:spcPts val="0"/>
              </a:spcAft>
              <a:buClr>
                <a:srgbClr val="000000"/>
              </a:buClr>
              <a:buSzPts val="1400"/>
              <a:buFont typeface="Arial"/>
              <a:buChar char="●"/>
              <a:defRPr sz="1867" b="0" i="0" u="none" strike="noStrike" cap="none">
                <a:solidFill>
                  <a:srgbClr val="000000"/>
                </a:solidFill>
                <a:latin typeface="Arial"/>
                <a:ea typeface="Arial"/>
                <a:cs typeface="Arial"/>
                <a:sym typeface="Arial"/>
              </a:defRPr>
            </a:lvl7pPr>
            <a:lvl8pPr marL="4876678" marR="0" lvl="7" indent="-423323" algn="l" rtl="0">
              <a:lnSpc>
                <a:spcPct val="100000"/>
              </a:lnSpc>
              <a:spcBef>
                <a:spcPts val="0"/>
              </a:spcBef>
              <a:spcAft>
                <a:spcPts val="0"/>
              </a:spcAft>
              <a:buClr>
                <a:srgbClr val="000000"/>
              </a:buClr>
              <a:buSzPts val="1400"/>
              <a:buFont typeface="Arial"/>
              <a:buChar char="○"/>
              <a:defRPr sz="1867" b="0" i="0" u="none" strike="noStrike" cap="none">
                <a:solidFill>
                  <a:srgbClr val="000000"/>
                </a:solidFill>
                <a:latin typeface="Arial"/>
                <a:ea typeface="Arial"/>
                <a:cs typeface="Arial"/>
                <a:sym typeface="Arial"/>
              </a:defRPr>
            </a:lvl8pPr>
            <a:lvl9pPr marL="5486263" marR="0" lvl="8" indent="-423323" algn="l" rtl="0">
              <a:lnSpc>
                <a:spcPct val="100000"/>
              </a:lnSpc>
              <a:spcBef>
                <a:spcPts val="0"/>
              </a:spcBef>
              <a:spcAft>
                <a:spcPts val="0"/>
              </a:spcAft>
              <a:buClr>
                <a:srgbClr val="000000"/>
              </a:buClr>
              <a:buSzPts val="1400"/>
              <a:buFont typeface="Arial"/>
              <a:buChar char="■"/>
              <a:defRPr sz="1867" b="0" i="0" u="none" strike="noStrike" cap="none">
                <a:solidFill>
                  <a:srgbClr val="000000"/>
                </a:solidFill>
                <a:latin typeface="Arial"/>
                <a:ea typeface="Arial"/>
                <a:cs typeface="Arial"/>
                <a:sym typeface="Arial"/>
              </a:defRPr>
            </a:lvl9pPr>
          </a:lstStyle>
          <a:p>
            <a:endParaRPr/>
          </a:p>
        </p:txBody>
      </p:sp>
      <p:pic>
        <p:nvPicPr>
          <p:cNvPr id="1611" name="Google Shape;1611;gef83ada6ca_0_1981"/>
          <p:cNvPicPr preferRelativeResize="0"/>
          <p:nvPr/>
        </p:nvPicPr>
        <p:blipFill rotWithShape="1">
          <a:blip r:embed="rId2" cstate="screen">
            <a:alphaModFix/>
            <a:extLst>
              <a:ext uri="{28A0092B-C50C-407E-A947-70E740481C1C}">
                <a14:useLocalDpi xmlns:a14="http://schemas.microsoft.com/office/drawing/2010/main" val="0"/>
              </a:ext>
            </a:extLst>
          </a:blip>
          <a:srcRect/>
          <a:stretch/>
        </p:blipFill>
        <p:spPr>
          <a:xfrm>
            <a:off x="777400" y="6531926"/>
            <a:ext cx="244215" cy="252967"/>
          </a:xfrm>
          <a:prstGeom prst="rect">
            <a:avLst/>
          </a:prstGeom>
          <a:noFill/>
          <a:ln>
            <a:noFill/>
          </a:ln>
        </p:spPr>
      </p:pic>
      <p:cxnSp>
        <p:nvCxnSpPr>
          <p:cNvPr id="1612" name="Google Shape;1612;gef83ada6ca_0_1981"/>
          <p:cNvCxnSpPr/>
          <p:nvPr/>
        </p:nvCxnSpPr>
        <p:spPr>
          <a:xfrm>
            <a:off x="564484" y="6486633"/>
            <a:ext cx="0" cy="393600"/>
          </a:xfrm>
          <a:prstGeom prst="straightConnector1">
            <a:avLst/>
          </a:prstGeom>
          <a:noFill/>
          <a:ln w="9525" cap="flat" cmpd="sng">
            <a:solidFill>
              <a:srgbClr val="000000"/>
            </a:solidFill>
            <a:prstDash val="solid"/>
            <a:round/>
            <a:headEnd type="none" w="sm" len="sm"/>
            <a:tailEnd type="none" w="sm" len="sm"/>
          </a:ln>
        </p:spPr>
      </p:cxnSp>
      <p:cxnSp>
        <p:nvCxnSpPr>
          <p:cNvPr id="1613" name="Google Shape;1613;gef83ada6ca_0_1981"/>
          <p:cNvCxnSpPr/>
          <p:nvPr/>
        </p:nvCxnSpPr>
        <p:spPr>
          <a:xfrm>
            <a:off x="10829733" y="-9459"/>
            <a:ext cx="0" cy="1169600"/>
          </a:xfrm>
          <a:prstGeom prst="straightConnector1">
            <a:avLst/>
          </a:prstGeom>
          <a:noFill/>
          <a:ln w="9525" cap="flat" cmpd="sng">
            <a:solidFill>
              <a:srgbClr val="000000"/>
            </a:solidFill>
            <a:prstDash val="solid"/>
            <a:round/>
            <a:headEnd type="none" w="sm" len="sm"/>
            <a:tailEnd type="none" w="sm" len="sm"/>
          </a:ln>
        </p:spPr>
      </p:cxnSp>
    </p:spTree>
    <p:extLst>
      <p:ext uri="{BB962C8B-B14F-4D97-AF65-F5344CB8AC3E}">
        <p14:creationId xmlns:p14="http://schemas.microsoft.com/office/powerpoint/2010/main" val="2700655982"/>
      </p:ext>
    </p:extLst>
  </p:cSld>
  <p:clrMapOvr>
    <a:masterClrMapping/>
  </p:clrMapOvr>
  <p:extLst>
    <p:ext uri="{DCECCB84-F9BA-43D5-87BE-67443E8EF086}">
      <p15:sldGuideLst xmlns:p15="http://schemas.microsoft.com/office/powerpoint/2012/main">
        <p15:guide id="1" orient="horz" pos="174">
          <p15:clr>
            <a:srgbClr val="FA7B17"/>
          </p15:clr>
        </p15:guide>
        <p15:guide id="2" pos="5436">
          <p15:clr>
            <a:srgbClr val="FA7B17"/>
          </p15:clr>
        </p15:guide>
        <p15:guide id="3" pos="319">
          <p15:clr>
            <a:srgbClr val="FA7B17"/>
          </p15:clr>
        </p15:guide>
        <p15:guide id="4" orient="horz" pos="3048">
          <p15:clr>
            <a:srgbClr val="FA7B17"/>
          </p15:clr>
        </p15:guide>
        <p15:guide id="5" pos="2880">
          <p15:clr>
            <a:srgbClr val="FA7B17"/>
          </p15:clr>
        </p15:guide>
        <p15:guide id="6" orient="horz" pos="1620">
          <p15:clr>
            <a:srgbClr val="FA7B17"/>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3_Slide_4">
  <p:cSld name="3_Slide_4">
    <p:spTree>
      <p:nvGrpSpPr>
        <p:cNvPr id="1" name="Shape 17"/>
        <p:cNvGrpSpPr/>
        <p:nvPr/>
      </p:nvGrpSpPr>
      <p:grpSpPr>
        <a:xfrm>
          <a:off x="0" y="0"/>
          <a:ext cx="0" cy="0"/>
          <a:chOff x="0" y="0"/>
          <a:chExt cx="0" cy="0"/>
        </a:xfrm>
      </p:grpSpPr>
      <p:sp>
        <p:nvSpPr>
          <p:cNvPr id="18" name="Google Shape;18;gcf0d590779_0_170"/>
          <p:cNvSpPr/>
          <p:nvPr/>
        </p:nvSpPr>
        <p:spPr>
          <a:xfrm>
            <a:off x="11435376" y="300409"/>
            <a:ext cx="338800" cy="338800"/>
          </a:xfrm>
          <a:prstGeom prst="ellipse">
            <a:avLst/>
          </a:prstGeom>
          <a:solidFill>
            <a:schemeClr val="lt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9" name="Google Shape;19;gcf0d590779_0_170"/>
          <p:cNvSpPr txBox="1">
            <a:spLocks noGrp="1"/>
          </p:cNvSpPr>
          <p:nvPr>
            <p:ph type="sldNum" idx="12"/>
          </p:nvPr>
        </p:nvSpPr>
        <p:spPr>
          <a:xfrm>
            <a:off x="10774700" y="6587068"/>
            <a:ext cx="731600" cy="118400"/>
          </a:xfrm>
          <a:prstGeom prst="rect">
            <a:avLst/>
          </a:prstGeom>
          <a:noFill/>
          <a:ln>
            <a:noFill/>
          </a:ln>
        </p:spPr>
        <p:txBody>
          <a:bodyPr spcFirstLastPara="1" wrap="square" lIns="0" tIns="0" rIns="0" bIns="0" anchor="t" anchorCtr="0">
            <a:noAutofit/>
          </a:bodyPr>
          <a:lstStyle>
            <a:lvl1pPr marL="0" marR="0" lvl="0" indent="0" algn="r" rtl="0">
              <a:lnSpc>
                <a:spcPct val="100000"/>
              </a:lnSpc>
              <a:spcBef>
                <a:spcPts val="0"/>
              </a:spcBef>
              <a:spcAft>
                <a:spcPts val="0"/>
              </a:spcAft>
              <a:buClr>
                <a:srgbClr val="000000"/>
              </a:buClr>
              <a:buSzPts val="600"/>
              <a:buFont typeface="Arial"/>
              <a:buNone/>
              <a:defRPr sz="800" b="0" i="0" u="none" strike="noStrike" cap="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600"/>
              <a:buFont typeface="Arial"/>
              <a:buNone/>
              <a:defRPr sz="800" b="0" i="0" u="none" strike="noStrike" cap="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600"/>
              <a:buFont typeface="Arial"/>
              <a:buNone/>
              <a:defRPr sz="800" b="0" i="0" u="none" strike="noStrike" cap="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600"/>
              <a:buFont typeface="Arial"/>
              <a:buNone/>
              <a:defRPr sz="800" b="0" i="0" u="none" strike="noStrike" cap="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600"/>
              <a:buFont typeface="Arial"/>
              <a:buNone/>
              <a:defRPr sz="800" b="0" i="0" u="none" strike="noStrike" cap="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600"/>
              <a:buFont typeface="Arial"/>
              <a:buNone/>
              <a:defRPr sz="800" b="0" i="0" u="none" strike="noStrike" cap="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600"/>
              <a:buFont typeface="Arial"/>
              <a:buNone/>
              <a:defRPr sz="800" b="0" i="0" u="none" strike="noStrike" cap="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600"/>
              <a:buFont typeface="Arial"/>
              <a:buNone/>
              <a:defRPr sz="800" b="0" i="0" u="none" strike="noStrike" cap="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600"/>
              <a:buFont typeface="Arial"/>
              <a:buNone/>
              <a:defRPr sz="800" b="0" i="0" u="none" strike="noStrike" cap="none">
                <a:solidFill>
                  <a:srgbClr val="000000"/>
                </a:solidFill>
                <a:latin typeface="Arial"/>
                <a:ea typeface="Arial"/>
                <a:cs typeface="Arial"/>
                <a:sym typeface="Arial"/>
              </a:defRPr>
            </a:lvl9pPr>
          </a:lstStyle>
          <a:p>
            <a:fld id="{00000000-1234-1234-1234-123412341234}" type="slidenum">
              <a:rPr lang="en" smtClean="0"/>
              <a:pPr/>
              <a:t>‹#›</a:t>
            </a:fld>
            <a:endParaRPr lang="en"/>
          </a:p>
        </p:txBody>
      </p:sp>
      <p:sp>
        <p:nvSpPr>
          <p:cNvPr id="20" name="Google Shape;20;gcf0d590779_0_170"/>
          <p:cNvSpPr txBox="1">
            <a:spLocks noGrp="1"/>
          </p:cNvSpPr>
          <p:nvPr>
            <p:ph type="title"/>
          </p:nvPr>
        </p:nvSpPr>
        <p:spPr>
          <a:xfrm>
            <a:off x="674267" y="-9467"/>
            <a:ext cx="6090400" cy="949200"/>
          </a:xfrm>
          <a:prstGeom prst="rect">
            <a:avLst/>
          </a:prstGeom>
          <a:noFill/>
          <a:ln>
            <a:noFill/>
          </a:ln>
        </p:spPr>
        <p:txBody>
          <a:bodyPr spcFirstLastPara="1" wrap="square" lIns="0" tIns="0" rIns="0" bIns="0" anchor="ctr" anchorCtr="0">
            <a:noAutofit/>
          </a:bodyPr>
          <a:lstStyle>
            <a:lvl1pPr marR="0" lvl="0"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2400"/>
              <a:buFont typeface="Arial"/>
              <a:buNone/>
              <a:defRPr sz="3200" b="0" i="0" u="sng"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400"/>
              <a:buFont typeface="Arial"/>
              <a:buNone/>
              <a:defRPr sz="3200" b="0" i="0" u="sng"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400"/>
              <a:buFont typeface="Arial"/>
              <a:buNone/>
              <a:defRPr sz="3200" b="0" i="0" u="sng"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400"/>
              <a:buFont typeface="Arial"/>
              <a:buNone/>
              <a:defRPr sz="3200" b="0" i="0" u="sng"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400"/>
              <a:buFont typeface="Arial"/>
              <a:buNone/>
              <a:defRPr sz="3200" b="0" i="0" u="sng"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400"/>
              <a:buFont typeface="Arial"/>
              <a:buNone/>
              <a:defRPr sz="3200" b="0" i="0" u="sng"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400"/>
              <a:buFont typeface="Arial"/>
              <a:buNone/>
              <a:defRPr sz="3200" b="0" i="0" u="sng"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400"/>
              <a:buFont typeface="Arial"/>
              <a:buNone/>
              <a:defRPr sz="3200" b="0" i="0" u="sng" strike="noStrike" cap="none">
                <a:solidFill>
                  <a:srgbClr val="000000"/>
                </a:solidFill>
                <a:latin typeface="Arial"/>
                <a:ea typeface="Arial"/>
                <a:cs typeface="Arial"/>
                <a:sym typeface="Arial"/>
              </a:defRPr>
            </a:lvl9pPr>
          </a:lstStyle>
          <a:p>
            <a:endParaRPr/>
          </a:p>
        </p:txBody>
      </p:sp>
      <p:sp>
        <p:nvSpPr>
          <p:cNvPr id="21" name="Google Shape;21;gcf0d590779_0_170"/>
          <p:cNvSpPr txBox="1">
            <a:spLocks noGrp="1"/>
          </p:cNvSpPr>
          <p:nvPr>
            <p:ph type="subTitle" idx="1"/>
          </p:nvPr>
        </p:nvSpPr>
        <p:spPr>
          <a:xfrm>
            <a:off x="7468500" y="0"/>
            <a:ext cx="3574000" cy="939600"/>
          </a:xfrm>
          <a:prstGeom prst="rect">
            <a:avLst/>
          </a:prstGeom>
          <a:noFill/>
          <a:ln>
            <a:noFill/>
          </a:ln>
        </p:spPr>
        <p:txBody>
          <a:bodyPr spcFirstLastPara="1" wrap="square" lIns="0" tIns="0" rIns="0" bIns="0" anchor="ctr" anchorCtr="0">
            <a:noAutofit/>
          </a:bodyPr>
          <a:lstStyle>
            <a:lvl1pPr marR="0" lvl="0" algn="l" rtl="0">
              <a:lnSpc>
                <a:spcPct val="115000"/>
              </a:lnSpc>
              <a:spcBef>
                <a:spcPts val="0"/>
              </a:spcBef>
              <a:spcAft>
                <a:spcPts val="0"/>
              </a:spcAft>
              <a:buClr>
                <a:srgbClr val="000000"/>
              </a:buClr>
              <a:buSzPts val="800"/>
              <a:buFont typeface="Arial"/>
              <a:buNone/>
              <a:defRPr sz="1067" b="0" i="0" u="none" strike="noStrike" cap="none">
                <a:solidFill>
                  <a:srgbClr val="000000"/>
                </a:solidFill>
                <a:latin typeface="Arial"/>
                <a:ea typeface="Arial"/>
                <a:cs typeface="Arial"/>
                <a:sym typeface="Arial"/>
              </a:defRPr>
            </a:lvl1pPr>
            <a:lvl2pPr marR="0" lvl="1" algn="l" rtl="0">
              <a:lnSpc>
                <a:spcPct val="115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2pPr>
            <a:lvl3pPr marR="0" lvl="2" algn="l" rtl="0">
              <a:lnSpc>
                <a:spcPct val="115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3pPr>
            <a:lvl4pPr marR="0" lvl="3" algn="l" rtl="0">
              <a:lnSpc>
                <a:spcPct val="115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4pPr>
            <a:lvl5pPr marR="0" lvl="4" algn="l" rtl="0">
              <a:lnSpc>
                <a:spcPct val="115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5pPr>
            <a:lvl6pPr marR="0" lvl="5" algn="l" rtl="0">
              <a:lnSpc>
                <a:spcPct val="115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6pPr>
            <a:lvl7pPr marR="0" lvl="6" algn="l" rtl="0">
              <a:lnSpc>
                <a:spcPct val="115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7pPr>
            <a:lvl8pPr marR="0" lvl="7" algn="l" rtl="0">
              <a:lnSpc>
                <a:spcPct val="115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8pPr>
            <a:lvl9pPr marR="0" lvl="8" algn="l" rtl="0">
              <a:lnSpc>
                <a:spcPct val="115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9pPr>
          </a:lstStyle>
          <a:p>
            <a:endParaRPr/>
          </a:p>
        </p:txBody>
      </p:sp>
      <p:sp>
        <p:nvSpPr>
          <p:cNvPr id="22" name="Google Shape;22;gcf0d590779_0_170"/>
          <p:cNvSpPr txBox="1">
            <a:spLocks noGrp="1"/>
          </p:cNvSpPr>
          <p:nvPr>
            <p:ph type="body" idx="2"/>
          </p:nvPr>
        </p:nvSpPr>
        <p:spPr>
          <a:xfrm>
            <a:off x="674267" y="1594800"/>
            <a:ext cx="10327600" cy="4337200"/>
          </a:xfrm>
          <a:prstGeom prst="rect">
            <a:avLst/>
          </a:prstGeom>
          <a:noFill/>
          <a:ln>
            <a:noFill/>
          </a:ln>
        </p:spPr>
        <p:txBody>
          <a:bodyPr spcFirstLastPara="1" wrap="square" lIns="0" tIns="0" rIns="0" bIns="0" anchor="t" anchorCtr="0">
            <a:noAutofit/>
          </a:bodyPr>
          <a:lstStyle>
            <a:lvl1pPr marL="609585" marR="0" lvl="0" indent="-389457" algn="l" rtl="0">
              <a:lnSpc>
                <a:spcPct val="100000"/>
              </a:lnSpc>
              <a:spcBef>
                <a:spcPts val="0"/>
              </a:spcBef>
              <a:spcAft>
                <a:spcPts val="0"/>
              </a:spcAft>
              <a:buClr>
                <a:srgbClr val="000000"/>
              </a:buClr>
              <a:buSzPts val="1000"/>
              <a:buFont typeface="Arial"/>
              <a:buChar char="●"/>
              <a:defRPr sz="1333" b="0" i="0" u="none" strike="noStrike" cap="none">
                <a:solidFill>
                  <a:srgbClr val="000000"/>
                </a:solidFill>
                <a:latin typeface="Arial"/>
                <a:ea typeface="Arial"/>
                <a:cs typeface="Arial"/>
                <a:sym typeface="Arial"/>
              </a:defRPr>
            </a:lvl1pPr>
            <a:lvl2pPr marL="1219170" marR="0" lvl="1" indent="-389457" algn="l" rtl="0">
              <a:lnSpc>
                <a:spcPct val="100000"/>
              </a:lnSpc>
              <a:spcBef>
                <a:spcPts val="0"/>
              </a:spcBef>
              <a:spcAft>
                <a:spcPts val="0"/>
              </a:spcAft>
              <a:buClr>
                <a:srgbClr val="000000"/>
              </a:buClr>
              <a:buSzPts val="1000"/>
              <a:buFont typeface="Arial"/>
              <a:buChar char="○"/>
              <a:defRPr sz="1333" b="0" i="0" u="none" strike="noStrike" cap="none">
                <a:solidFill>
                  <a:srgbClr val="000000"/>
                </a:solidFill>
                <a:latin typeface="Arial"/>
                <a:ea typeface="Arial"/>
                <a:cs typeface="Arial"/>
                <a:sym typeface="Arial"/>
              </a:defRPr>
            </a:lvl2pPr>
            <a:lvl3pPr marL="1828754" marR="0" lvl="2" indent="-389457" algn="l" rtl="0">
              <a:lnSpc>
                <a:spcPct val="100000"/>
              </a:lnSpc>
              <a:spcBef>
                <a:spcPts val="0"/>
              </a:spcBef>
              <a:spcAft>
                <a:spcPts val="0"/>
              </a:spcAft>
              <a:buClr>
                <a:srgbClr val="000000"/>
              </a:buClr>
              <a:buSzPts val="1000"/>
              <a:buFont typeface="Arial"/>
              <a:buChar char="■"/>
              <a:defRPr sz="1333" b="0" i="0" u="none" strike="noStrike" cap="none">
                <a:solidFill>
                  <a:srgbClr val="000000"/>
                </a:solidFill>
                <a:latin typeface="Arial"/>
                <a:ea typeface="Arial"/>
                <a:cs typeface="Arial"/>
                <a:sym typeface="Arial"/>
              </a:defRPr>
            </a:lvl3pPr>
            <a:lvl4pPr marL="2438339" marR="0" lvl="3" indent="-389457" algn="l" rtl="0">
              <a:lnSpc>
                <a:spcPct val="100000"/>
              </a:lnSpc>
              <a:spcBef>
                <a:spcPts val="0"/>
              </a:spcBef>
              <a:spcAft>
                <a:spcPts val="0"/>
              </a:spcAft>
              <a:buClr>
                <a:srgbClr val="000000"/>
              </a:buClr>
              <a:buSzPts val="1000"/>
              <a:buFont typeface="Arial"/>
              <a:buChar char="●"/>
              <a:defRPr sz="1333" b="0" i="0" u="none" strike="noStrike" cap="none">
                <a:solidFill>
                  <a:srgbClr val="000000"/>
                </a:solidFill>
                <a:latin typeface="Arial"/>
                <a:ea typeface="Arial"/>
                <a:cs typeface="Arial"/>
                <a:sym typeface="Arial"/>
              </a:defRPr>
            </a:lvl4pPr>
            <a:lvl5pPr marL="3047924" marR="0" lvl="4" indent="-389457" algn="l" rtl="0">
              <a:lnSpc>
                <a:spcPct val="100000"/>
              </a:lnSpc>
              <a:spcBef>
                <a:spcPts val="0"/>
              </a:spcBef>
              <a:spcAft>
                <a:spcPts val="0"/>
              </a:spcAft>
              <a:buClr>
                <a:srgbClr val="000000"/>
              </a:buClr>
              <a:buSzPts val="1000"/>
              <a:buFont typeface="Arial"/>
              <a:buChar char="○"/>
              <a:defRPr sz="1333" b="0" i="0" u="none" strike="noStrike" cap="none">
                <a:solidFill>
                  <a:srgbClr val="000000"/>
                </a:solidFill>
                <a:latin typeface="Arial"/>
                <a:ea typeface="Arial"/>
                <a:cs typeface="Arial"/>
                <a:sym typeface="Arial"/>
              </a:defRPr>
            </a:lvl5pPr>
            <a:lvl6pPr marL="3657509" marR="0" lvl="5" indent="-389457" algn="l" rtl="0">
              <a:lnSpc>
                <a:spcPct val="100000"/>
              </a:lnSpc>
              <a:spcBef>
                <a:spcPts val="0"/>
              </a:spcBef>
              <a:spcAft>
                <a:spcPts val="0"/>
              </a:spcAft>
              <a:buClr>
                <a:srgbClr val="000000"/>
              </a:buClr>
              <a:buSzPts val="1000"/>
              <a:buFont typeface="Arial"/>
              <a:buChar char="■"/>
              <a:defRPr sz="1333" b="0" i="0" u="none" strike="noStrike" cap="none">
                <a:solidFill>
                  <a:srgbClr val="000000"/>
                </a:solidFill>
                <a:latin typeface="Arial"/>
                <a:ea typeface="Arial"/>
                <a:cs typeface="Arial"/>
                <a:sym typeface="Arial"/>
              </a:defRPr>
            </a:lvl6pPr>
            <a:lvl7pPr marL="4267093" marR="0" lvl="6" indent="-389457" algn="l" rtl="0">
              <a:lnSpc>
                <a:spcPct val="100000"/>
              </a:lnSpc>
              <a:spcBef>
                <a:spcPts val="0"/>
              </a:spcBef>
              <a:spcAft>
                <a:spcPts val="0"/>
              </a:spcAft>
              <a:buClr>
                <a:srgbClr val="000000"/>
              </a:buClr>
              <a:buSzPts val="1000"/>
              <a:buFont typeface="Arial"/>
              <a:buChar char="●"/>
              <a:defRPr sz="1333" b="0" i="0" u="none" strike="noStrike" cap="none">
                <a:solidFill>
                  <a:srgbClr val="000000"/>
                </a:solidFill>
                <a:latin typeface="Arial"/>
                <a:ea typeface="Arial"/>
                <a:cs typeface="Arial"/>
                <a:sym typeface="Arial"/>
              </a:defRPr>
            </a:lvl7pPr>
            <a:lvl8pPr marL="4876678" marR="0" lvl="7" indent="-389457" algn="l" rtl="0">
              <a:lnSpc>
                <a:spcPct val="100000"/>
              </a:lnSpc>
              <a:spcBef>
                <a:spcPts val="0"/>
              </a:spcBef>
              <a:spcAft>
                <a:spcPts val="0"/>
              </a:spcAft>
              <a:buClr>
                <a:srgbClr val="000000"/>
              </a:buClr>
              <a:buSzPts val="1000"/>
              <a:buFont typeface="Arial"/>
              <a:buChar char="○"/>
              <a:defRPr sz="1333" b="0" i="0" u="none" strike="noStrike" cap="none">
                <a:solidFill>
                  <a:srgbClr val="000000"/>
                </a:solidFill>
                <a:latin typeface="Arial"/>
                <a:ea typeface="Arial"/>
                <a:cs typeface="Arial"/>
                <a:sym typeface="Arial"/>
              </a:defRPr>
            </a:lvl8pPr>
            <a:lvl9pPr marL="5486263" marR="0" lvl="8" indent="-389457" algn="l" rtl="0">
              <a:lnSpc>
                <a:spcPct val="100000"/>
              </a:lnSpc>
              <a:spcBef>
                <a:spcPts val="0"/>
              </a:spcBef>
              <a:spcAft>
                <a:spcPts val="0"/>
              </a:spcAft>
              <a:buClr>
                <a:srgbClr val="000000"/>
              </a:buClr>
              <a:buSzPts val="1000"/>
              <a:buFont typeface="Arial"/>
              <a:buChar char="■"/>
              <a:defRPr sz="1333" b="0" i="0" u="none" strike="noStrike" cap="none">
                <a:solidFill>
                  <a:srgbClr val="000000"/>
                </a:solidFill>
                <a:latin typeface="Arial"/>
                <a:ea typeface="Arial"/>
                <a:cs typeface="Arial"/>
                <a:sym typeface="Arial"/>
              </a:defRPr>
            </a:lvl9pPr>
          </a:lstStyle>
          <a:p>
            <a:endParaRPr/>
          </a:p>
        </p:txBody>
      </p:sp>
      <p:pic>
        <p:nvPicPr>
          <p:cNvPr id="23" name="Google Shape;23;gcf0d590779_0_170"/>
          <p:cNvPicPr preferRelativeResize="0"/>
          <p:nvPr/>
        </p:nvPicPr>
        <p:blipFill rotWithShape="1">
          <a:blip r:embed="rId2" cstate="screen">
            <a:alphaModFix/>
            <a:extLst>
              <a:ext uri="{28A0092B-C50C-407E-A947-70E740481C1C}">
                <a14:useLocalDpi xmlns:a14="http://schemas.microsoft.com/office/drawing/2010/main" val="0"/>
              </a:ext>
            </a:extLst>
          </a:blip>
          <a:srcRect/>
          <a:stretch/>
        </p:blipFill>
        <p:spPr>
          <a:xfrm>
            <a:off x="674267" y="6531926"/>
            <a:ext cx="244215" cy="252967"/>
          </a:xfrm>
          <a:prstGeom prst="rect">
            <a:avLst/>
          </a:prstGeom>
          <a:noFill/>
          <a:ln>
            <a:noFill/>
          </a:ln>
        </p:spPr>
      </p:pic>
    </p:spTree>
    <p:extLst>
      <p:ext uri="{BB962C8B-B14F-4D97-AF65-F5344CB8AC3E}">
        <p14:creationId xmlns:p14="http://schemas.microsoft.com/office/powerpoint/2010/main" val="1039392860"/>
      </p:ext>
    </p:extLst>
  </p:cSld>
  <p:clrMapOvr>
    <a:masterClrMapping/>
  </p:clrMapOvr>
  <p:extLst>
    <p:ext uri="{DCECCB84-F9BA-43D5-87BE-67443E8EF086}">
      <p15:sldGuideLst xmlns:p15="http://schemas.microsoft.com/office/powerpoint/2012/main">
        <p15:guide id="1" orient="horz" pos="174">
          <p15:clr>
            <a:srgbClr val="FA7B17"/>
          </p15:clr>
        </p15:guide>
        <p15:guide id="2" pos="5436">
          <p15:clr>
            <a:srgbClr val="FA7B17"/>
          </p15:clr>
        </p15:guide>
        <p15:guide id="3" pos="319">
          <p15:clr>
            <a:srgbClr val="FA7B17"/>
          </p15:clr>
        </p15:guide>
        <p15:guide id="4" orient="horz" pos="3048">
          <p15:clr>
            <a:srgbClr val="FA7B17"/>
          </p15:clr>
        </p15:guide>
        <p15:guide id="5" pos="2880">
          <p15:clr>
            <a:srgbClr val="FA7B17"/>
          </p15:clr>
        </p15:guide>
        <p15:guide id="6" orient="horz" pos="1620">
          <p15:clr>
            <a:srgbClr val="FA7B17"/>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3_Slide_3">
  <p:cSld name="3_Slide_3">
    <p:spTree>
      <p:nvGrpSpPr>
        <p:cNvPr id="1" name="Shape 56"/>
        <p:cNvGrpSpPr/>
        <p:nvPr/>
      </p:nvGrpSpPr>
      <p:grpSpPr>
        <a:xfrm>
          <a:off x="0" y="0"/>
          <a:ext cx="0" cy="0"/>
          <a:chOff x="0" y="0"/>
          <a:chExt cx="0" cy="0"/>
        </a:xfrm>
      </p:grpSpPr>
      <p:sp>
        <p:nvSpPr>
          <p:cNvPr id="57" name="Google Shape;57;gcf0d590779_0_344"/>
          <p:cNvSpPr/>
          <p:nvPr/>
        </p:nvSpPr>
        <p:spPr>
          <a:xfrm rot="10800000">
            <a:off x="-100" y="-9200"/>
            <a:ext cx="12194000" cy="945200"/>
          </a:xfrm>
          <a:prstGeom prst="rect">
            <a:avLst/>
          </a:prstGeom>
          <a:solidFill>
            <a:schemeClr val="lt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cxnSp>
        <p:nvCxnSpPr>
          <p:cNvPr id="58" name="Google Shape;58;gcf0d590779_0_344"/>
          <p:cNvCxnSpPr/>
          <p:nvPr/>
        </p:nvCxnSpPr>
        <p:spPr>
          <a:xfrm>
            <a:off x="0" y="6475327"/>
            <a:ext cx="12233200" cy="0"/>
          </a:xfrm>
          <a:prstGeom prst="straightConnector1">
            <a:avLst/>
          </a:prstGeom>
          <a:noFill/>
          <a:ln w="9525" cap="flat" cmpd="sng">
            <a:solidFill>
              <a:srgbClr val="000000"/>
            </a:solidFill>
            <a:prstDash val="solid"/>
            <a:round/>
            <a:headEnd type="none" w="sm" len="sm"/>
            <a:tailEnd type="none" w="sm" len="sm"/>
          </a:ln>
        </p:spPr>
      </p:cxnSp>
      <p:sp>
        <p:nvSpPr>
          <p:cNvPr id="59" name="Google Shape;59;gcf0d590779_0_344"/>
          <p:cNvSpPr txBox="1">
            <a:spLocks noGrp="1"/>
          </p:cNvSpPr>
          <p:nvPr>
            <p:ph type="sldNum" idx="12"/>
          </p:nvPr>
        </p:nvSpPr>
        <p:spPr>
          <a:xfrm>
            <a:off x="10774700" y="6587068"/>
            <a:ext cx="731600" cy="118400"/>
          </a:xfrm>
          <a:prstGeom prst="rect">
            <a:avLst/>
          </a:prstGeom>
          <a:noFill/>
          <a:ln>
            <a:noFill/>
          </a:ln>
        </p:spPr>
        <p:txBody>
          <a:bodyPr spcFirstLastPara="1" wrap="square" lIns="0" tIns="0" rIns="0" bIns="0" anchor="t" anchorCtr="0">
            <a:noAutofit/>
          </a:bodyPr>
          <a:lstStyle>
            <a:lvl1pPr marL="0" marR="0" lvl="0" indent="0" algn="r" rtl="0">
              <a:lnSpc>
                <a:spcPct val="100000"/>
              </a:lnSpc>
              <a:spcBef>
                <a:spcPts val="0"/>
              </a:spcBef>
              <a:spcAft>
                <a:spcPts val="0"/>
              </a:spcAft>
              <a:buClr>
                <a:srgbClr val="000000"/>
              </a:buClr>
              <a:buSzPts val="600"/>
              <a:buFont typeface="Arial"/>
              <a:buNone/>
              <a:defRPr sz="800" b="0" i="0" u="none" strike="noStrike" cap="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600"/>
              <a:buFont typeface="Arial"/>
              <a:buNone/>
              <a:defRPr sz="800" b="0" i="0" u="none" strike="noStrike" cap="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600"/>
              <a:buFont typeface="Arial"/>
              <a:buNone/>
              <a:defRPr sz="800" b="0" i="0" u="none" strike="noStrike" cap="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600"/>
              <a:buFont typeface="Arial"/>
              <a:buNone/>
              <a:defRPr sz="800" b="0" i="0" u="none" strike="noStrike" cap="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600"/>
              <a:buFont typeface="Arial"/>
              <a:buNone/>
              <a:defRPr sz="800" b="0" i="0" u="none" strike="noStrike" cap="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600"/>
              <a:buFont typeface="Arial"/>
              <a:buNone/>
              <a:defRPr sz="800" b="0" i="0" u="none" strike="noStrike" cap="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600"/>
              <a:buFont typeface="Arial"/>
              <a:buNone/>
              <a:defRPr sz="800" b="0" i="0" u="none" strike="noStrike" cap="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600"/>
              <a:buFont typeface="Arial"/>
              <a:buNone/>
              <a:defRPr sz="800" b="0" i="0" u="none" strike="noStrike" cap="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600"/>
              <a:buFont typeface="Arial"/>
              <a:buNone/>
              <a:defRPr sz="800" b="0" i="0" u="none" strike="noStrike" cap="none">
                <a:solidFill>
                  <a:srgbClr val="000000"/>
                </a:solidFill>
                <a:latin typeface="Arial"/>
                <a:ea typeface="Arial"/>
                <a:cs typeface="Arial"/>
                <a:sym typeface="Arial"/>
              </a:defRPr>
            </a:lvl9pPr>
          </a:lstStyle>
          <a:p>
            <a:fld id="{00000000-1234-1234-1234-123412341234}" type="slidenum">
              <a:rPr lang="en" smtClean="0"/>
              <a:pPr/>
              <a:t>‹#›</a:t>
            </a:fld>
            <a:endParaRPr lang="en"/>
          </a:p>
        </p:txBody>
      </p:sp>
      <p:sp>
        <p:nvSpPr>
          <p:cNvPr id="60" name="Google Shape;60;gcf0d590779_0_344"/>
          <p:cNvSpPr txBox="1">
            <a:spLocks noGrp="1"/>
          </p:cNvSpPr>
          <p:nvPr>
            <p:ph type="title"/>
          </p:nvPr>
        </p:nvSpPr>
        <p:spPr>
          <a:xfrm>
            <a:off x="674267" y="-9467"/>
            <a:ext cx="6090400" cy="949200"/>
          </a:xfrm>
          <a:prstGeom prst="rect">
            <a:avLst/>
          </a:prstGeom>
          <a:noFill/>
          <a:ln>
            <a:noFill/>
          </a:ln>
        </p:spPr>
        <p:txBody>
          <a:bodyPr spcFirstLastPara="1" wrap="square" lIns="0" tIns="0" rIns="0" bIns="0" anchor="ctr" anchorCtr="0">
            <a:noAutofit/>
          </a:bodyPr>
          <a:lstStyle>
            <a:lvl1pPr marR="0" lvl="0"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2400"/>
              <a:buFont typeface="Arial"/>
              <a:buNone/>
              <a:defRPr sz="3200" b="0" i="0" u="sng"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400"/>
              <a:buFont typeface="Arial"/>
              <a:buNone/>
              <a:defRPr sz="3200" b="0" i="0" u="sng"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400"/>
              <a:buFont typeface="Arial"/>
              <a:buNone/>
              <a:defRPr sz="3200" b="0" i="0" u="sng"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400"/>
              <a:buFont typeface="Arial"/>
              <a:buNone/>
              <a:defRPr sz="3200" b="0" i="0" u="sng"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400"/>
              <a:buFont typeface="Arial"/>
              <a:buNone/>
              <a:defRPr sz="3200" b="0" i="0" u="sng"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400"/>
              <a:buFont typeface="Arial"/>
              <a:buNone/>
              <a:defRPr sz="3200" b="0" i="0" u="sng"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400"/>
              <a:buFont typeface="Arial"/>
              <a:buNone/>
              <a:defRPr sz="3200" b="0" i="0" u="sng"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400"/>
              <a:buFont typeface="Arial"/>
              <a:buNone/>
              <a:defRPr sz="3200" b="0" i="0" u="sng" strike="noStrike" cap="none">
                <a:solidFill>
                  <a:srgbClr val="000000"/>
                </a:solidFill>
                <a:latin typeface="Arial"/>
                <a:ea typeface="Arial"/>
                <a:cs typeface="Arial"/>
                <a:sym typeface="Arial"/>
              </a:defRPr>
            </a:lvl9pPr>
          </a:lstStyle>
          <a:p>
            <a:endParaRPr/>
          </a:p>
        </p:txBody>
      </p:sp>
      <p:sp>
        <p:nvSpPr>
          <p:cNvPr id="61" name="Google Shape;61;gcf0d590779_0_344"/>
          <p:cNvSpPr txBox="1">
            <a:spLocks noGrp="1"/>
          </p:cNvSpPr>
          <p:nvPr>
            <p:ph type="subTitle" idx="1"/>
          </p:nvPr>
        </p:nvSpPr>
        <p:spPr>
          <a:xfrm>
            <a:off x="7468500" y="0"/>
            <a:ext cx="3150800" cy="939600"/>
          </a:xfrm>
          <a:prstGeom prst="rect">
            <a:avLst/>
          </a:prstGeom>
          <a:noFill/>
          <a:ln>
            <a:noFill/>
          </a:ln>
        </p:spPr>
        <p:txBody>
          <a:bodyPr spcFirstLastPara="1" wrap="square" lIns="0" tIns="0" rIns="0" bIns="0" anchor="ctr" anchorCtr="0">
            <a:noAutofit/>
          </a:bodyPr>
          <a:lstStyle>
            <a:lvl1pPr marR="0" lvl="0" algn="l" rtl="0">
              <a:lnSpc>
                <a:spcPct val="115000"/>
              </a:lnSpc>
              <a:spcBef>
                <a:spcPts val="0"/>
              </a:spcBef>
              <a:spcAft>
                <a:spcPts val="0"/>
              </a:spcAft>
              <a:buClr>
                <a:srgbClr val="000000"/>
              </a:buClr>
              <a:buSzPts val="800"/>
              <a:buFont typeface="Arial"/>
              <a:buNone/>
              <a:defRPr sz="1067" b="0" i="0" u="none" strike="noStrike" cap="none">
                <a:solidFill>
                  <a:srgbClr val="000000"/>
                </a:solidFill>
                <a:latin typeface="Arial"/>
                <a:ea typeface="Arial"/>
                <a:cs typeface="Arial"/>
                <a:sym typeface="Arial"/>
              </a:defRPr>
            </a:lvl1pPr>
            <a:lvl2pPr marR="0" lvl="1" algn="l" rtl="0">
              <a:lnSpc>
                <a:spcPct val="115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2pPr>
            <a:lvl3pPr marR="0" lvl="2" algn="l" rtl="0">
              <a:lnSpc>
                <a:spcPct val="115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3pPr>
            <a:lvl4pPr marR="0" lvl="3" algn="l" rtl="0">
              <a:lnSpc>
                <a:spcPct val="115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4pPr>
            <a:lvl5pPr marR="0" lvl="4" algn="l" rtl="0">
              <a:lnSpc>
                <a:spcPct val="115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5pPr>
            <a:lvl6pPr marR="0" lvl="5" algn="l" rtl="0">
              <a:lnSpc>
                <a:spcPct val="115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6pPr>
            <a:lvl7pPr marR="0" lvl="6" algn="l" rtl="0">
              <a:lnSpc>
                <a:spcPct val="115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7pPr>
            <a:lvl8pPr marR="0" lvl="7" algn="l" rtl="0">
              <a:lnSpc>
                <a:spcPct val="115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8pPr>
            <a:lvl9pPr marR="0" lvl="8" algn="l" rtl="0">
              <a:lnSpc>
                <a:spcPct val="115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9pPr>
          </a:lstStyle>
          <a:p>
            <a:endParaRPr/>
          </a:p>
        </p:txBody>
      </p:sp>
      <p:cxnSp>
        <p:nvCxnSpPr>
          <p:cNvPr id="62" name="Google Shape;62;gcf0d590779_0_344"/>
          <p:cNvCxnSpPr/>
          <p:nvPr/>
        </p:nvCxnSpPr>
        <p:spPr>
          <a:xfrm>
            <a:off x="0" y="939617"/>
            <a:ext cx="12218400" cy="0"/>
          </a:xfrm>
          <a:prstGeom prst="straightConnector1">
            <a:avLst/>
          </a:prstGeom>
          <a:noFill/>
          <a:ln w="9525" cap="flat" cmpd="sng">
            <a:solidFill>
              <a:srgbClr val="000000"/>
            </a:solidFill>
            <a:prstDash val="solid"/>
            <a:round/>
            <a:headEnd type="none" w="sm" len="sm"/>
            <a:tailEnd type="none" w="sm" len="sm"/>
          </a:ln>
        </p:spPr>
      </p:cxnSp>
      <p:sp>
        <p:nvSpPr>
          <p:cNvPr id="63" name="Google Shape;63;gcf0d590779_0_344"/>
          <p:cNvSpPr txBox="1">
            <a:spLocks noGrp="1"/>
          </p:cNvSpPr>
          <p:nvPr>
            <p:ph type="body" idx="2"/>
          </p:nvPr>
        </p:nvSpPr>
        <p:spPr>
          <a:xfrm>
            <a:off x="674267" y="1594800"/>
            <a:ext cx="10327600" cy="4337200"/>
          </a:xfrm>
          <a:prstGeom prst="rect">
            <a:avLst/>
          </a:prstGeom>
          <a:noFill/>
          <a:ln>
            <a:noFill/>
          </a:ln>
        </p:spPr>
        <p:txBody>
          <a:bodyPr spcFirstLastPara="1" wrap="square" lIns="0" tIns="0" rIns="0" bIns="0" anchor="t" anchorCtr="0">
            <a:noAutofit/>
          </a:bodyPr>
          <a:lstStyle>
            <a:lvl1pPr marL="609585" marR="0" lvl="0" indent="-389457" algn="l" rtl="0">
              <a:lnSpc>
                <a:spcPct val="100000"/>
              </a:lnSpc>
              <a:spcBef>
                <a:spcPts val="0"/>
              </a:spcBef>
              <a:spcAft>
                <a:spcPts val="0"/>
              </a:spcAft>
              <a:buClr>
                <a:srgbClr val="000000"/>
              </a:buClr>
              <a:buSzPts val="1000"/>
              <a:buFont typeface="Arial"/>
              <a:buChar char="●"/>
              <a:defRPr sz="1333" b="0" i="0" u="none" strike="noStrike" cap="none">
                <a:solidFill>
                  <a:srgbClr val="000000"/>
                </a:solidFill>
                <a:latin typeface="Arial"/>
                <a:ea typeface="Arial"/>
                <a:cs typeface="Arial"/>
                <a:sym typeface="Arial"/>
              </a:defRPr>
            </a:lvl1pPr>
            <a:lvl2pPr marL="1219170" marR="0" lvl="1" indent="-389457" algn="l" rtl="0">
              <a:lnSpc>
                <a:spcPct val="100000"/>
              </a:lnSpc>
              <a:spcBef>
                <a:spcPts val="0"/>
              </a:spcBef>
              <a:spcAft>
                <a:spcPts val="0"/>
              </a:spcAft>
              <a:buClr>
                <a:srgbClr val="000000"/>
              </a:buClr>
              <a:buSzPts val="1000"/>
              <a:buFont typeface="Arial"/>
              <a:buChar char="○"/>
              <a:defRPr sz="1333" b="0" i="0" u="none" strike="noStrike" cap="none">
                <a:solidFill>
                  <a:srgbClr val="000000"/>
                </a:solidFill>
                <a:latin typeface="Arial"/>
                <a:ea typeface="Arial"/>
                <a:cs typeface="Arial"/>
                <a:sym typeface="Arial"/>
              </a:defRPr>
            </a:lvl2pPr>
            <a:lvl3pPr marL="1828754" marR="0" lvl="2" indent="-389457" algn="l" rtl="0">
              <a:lnSpc>
                <a:spcPct val="100000"/>
              </a:lnSpc>
              <a:spcBef>
                <a:spcPts val="0"/>
              </a:spcBef>
              <a:spcAft>
                <a:spcPts val="0"/>
              </a:spcAft>
              <a:buClr>
                <a:srgbClr val="000000"/>
              </a:buClr>
              <a:buSzPts val="1000"/>
              <a:buFont typeface="Arial"/>
              <a:buChar char="■"/>
              <a:defRPr sz="1333" b="0" i="0" u="none" strike="noStrike" cap="none">
                <a:solidFill>
                  <a:srgbClr val="000000"/>
                </a:solidFill>
                <a:latin typeface="Arial"/>
                <a:ea typeface="Arial"/>
                <a:cs typeface="Arial"/>
                <a:sym typeface="Arial"/>
              </a:defRPr>
            </a:lvl3pPr>
            <a:lvl4pPr marL="2438339" marR="0" lvl="3" indent="-389457" algn="l" rtl="0">
              <a:lnSpc>
                <a:spcPct val="100000"/>
              </a:lnSpc>
              <a:spcBef>
                <a:spcPts val="0"/>
              </a:spcBef>
              <a:spcAft>
                <a:spcPts val="0"/>
              </a:spcAft>
              <a:buClr>
                <a:srgbClr val="000000"/>
              </a:buClr>
              <a:buSzPts val="1000"/>
              <a:buFont typeface="Arial"/>
              <a:buChar char="●"/>
              <a:defRPr sz="1333" b="0" i="0" u="none" strike="noStrike" cap="none">
                <a:solidFill>
                  <a:srgbClr val="000000"/>
                </a:solidFill>
                <a:latin typeface="Arial"/>
                <a:ea typeface="Arial"/>
                <a:cs typeface="Arial"/>
                <a:sym typeface="Arial"/>
              </a:defRPr>
            </a:lvl4pPr>
            <a:lvl5pPr marL="3047924" marR="0" lvl="4" indent="-389457" algn="l" rtl="0">
              <a:lnSpc>
                <a:spcPct val="100000"/>
              </a:lnSpc>
              <a:spcBef>
                <a:spcPts val="0"/>
              </a:spcBef>
              <a:spcAft>
                <a:spcPts val="0"/>
              </a:spcAft>
              <a:buClr>
                <a:srgbClr val="000000"/>
              </a:buClr>
              <a:buSzPts val="1000"/>
              <a:buFont typeface="Arial"/>
              <a:buChar char="○"/>
              <a:defRPr sz="1333" b="0" i="0" u="none" strike="noStrike" cap="none">
                <a:solidFill>
                  <a:srgbClr val="000000"/>
                </a:solidFill>
                <a:latin typeface="Arial"/>
                <a:ea typeface="Arial"/>
                <a:cs typeface="Arial"/>
                <a:sym typeface="Arial"/>
              </a:defRPr>
            </a:lvl5pPr>
            <a:lvl6pPr marL="3657509" marR="0" lvl="5" indent="-389457" algn="l" rtl="0">
              <a:lnSpc>
                <a:spcPct val="100000"/>
              </a:lnSpc>
              <a:spcBef>
                <a:spcPts val="0"/>
              </a:spcBef>
              <a:spcAft>
                <a:spcPts val="0"/>
              </a:spcAft>
              <a:buClr>
                <a:srgbClr val="000000"/>
              </a:buClr>
              <a:buSzPts val="1000"/>
              <a:buFont typeface="Arial"/>
              <a:buChar char="■"/>
              <a:defRPr sz="1333" b="0" i="0" u="none" strike="noStrike" cap="none">
                <a:solidFill>
                  <a:srgbClr val="000000"/>
                </a:solidFill>
                <a:latin typeface="Arial"/>
                <a:ea typeface="Arial"/>
                <a:cs typeface="Arial"/>
                <a:sym typeface="Arial"/>
              </a:defRPr>
            </a:lvl6pPr>
            <a:lvl7pPr marL="4267093" marR="0" lvl="6" indent="-389457" algn="l" rtl="0">
              <a:lnSpc>
                <a:spcPct val="100000"/>
              </a:lnSpc>
              <a:spcBef>
                <a:spcPts val="0"/>
              </a:spcBef>
              <a:spcAft>
                <a:spcPts val="0"/>
              </a:spcAft>
              <a:buClr>
                <a:srgbClr val="000000"/>
              </a:buClr>
              <a:buSzPts val="1000"/>
              <a:buFont typeface="Arial"/>
              <a:buChar char="●"/>
              <a:defRPr sz="1333" b="0" i="0" u="none" strike="noStrike" cap="none">
                <a:solidFill>
                  <a:srgbClr val="000000"/>
                </a:solidFill>
                <a:latin typeface="Arial"/>
                <a:ea typeface="Arial"/>
                <a:cs typeface="Arial"/>
                <a:sym typeface="Arial"/>
              </a:defRPr>
            </a:lvl7pPr>
            <a:lvl8pPr marL="4876678" marR="0" lvl="7" indent="-389457" algn="l" rtl="0">
              <a:lnSpc>
                <a:spcPct val="100000"/>
              </a:lnSpc>
              <a:spcBef>
                <a:spcPts val="0"/>
              </a:spcBef>
              <a:spcAft>
                <a:spcPts val="0"/>
              </a:spcAft>
              <a:buClr>
                <a:srgbClr val="000000"/>
              </a:buClr>
              <a:buSzPts val="1000"/>
              <a:buFont typeface="Arial"/>
              <a:buChar char="○"/>
              <a:defRPr sz="1333" b="0" i="0" u="none" strike="noStrike" cap="none">
                <a:solidFill>
                  <a:srgbClr val="000000"/>
                </a:solidFill>
                <a:latin typeface="Arial"/>
                <a:ea typeface="Arial"/>
                <a:cs typeface="Arial"/>
                <a:sym typeface="Arial"/>
              </a:defRPr>
            </a:lvl8pPr>
            <a:lvl9pPr marL="5486263" marR="0" lvl="8" indent="-389457" algn="l" rtl="0">
              <a:lnSpc>
                <a:spcPct val="100000"/>
              </a:lnSpc>
              <a:spcBef>
                <a:spcPts val="0"/>
              </a:spcBef>
              <a:spcAft>
                <a:spcPts val="0"/>
              </a:spcAft>
              <a:buClr>
                <a:srgbClr val="000000"/>
              </a:buClr>
              <a:buSzPts val="1000"/>
              <a:buFont typeface="Arial"/>
              <a:buChar char="■"/>
              <a:defRPr sz="1333" b="0" i="0" u="none" strike="noStrike" cap="none">
                <a:solidFill>
                  <a:srgbClr val="000000"/>
                </a:solidFill>
                <a:latin typeface="Arial"/>
                <a:ea typeface="Arial"/>
                <a:cs typeface="Arial"/>
                <a:sym typeface="Arial"/>
              </a:defRPr>
            </a:lvl9pPr>
          </a:lstStyle>
          <a:p>
            <a:endParaRPr/>
          </a:p>
        </p:txBody>
      </p:sp>
      <p:pic>
        <p:nvPicPr>
          <p:cNvPr id="64" name="Google Shape;64;gcf0d590779_0_344"/>
          <p:cNvPicPr preferRelativeResize="0"/>
          <p:nvPr/>
        </p:nvPicPr>
        <p:blipFill rotWithShape="1">
          <a:blip r:embed="rId2" cstate="screen">
            <a:alphaModFix/>
            <a:extLst>
              <a:ext uri="{28A0092B-C50C-407E-A947-70E740481C1C}">
                <a14:useLocalDpi xmlns:a14="http://schemas.microsoft.com/office/drawing/2010/main" val="0"/>
              </a:ext>
            </a:extLst>
          </a:blip>
          <a:srcRect/>
          <a:stretch/>
        </p:blipFill>
        <p:spPr>
          <a:xfrm>
            <a:off x="674267" y="6531926"/>
            <a:ext cx="244215" cy="252967"/>
          </a:xfrm>
          <a:prstGeom prst="rect">
            <a:avLst/>
          </a:prstGeom>
          <a:noFill/>
          <a:ln>
            <a:noFill/>
          </a:ln>
        </p:spPr>
      </p:pic>
      <p:sp>
        <p:nvSpPr>
          <p:cNvPr id="65" name="Google Shape;65;gcf0d590779_0_344"/>
          <p:cNvSpPr/>
          <p:nvPr/>
        </p:nvSpPr>
        <p:spPr>
          <a:xfrm>
            <a:off x="11435376" y="300409"/>
            <a:ext cx="338800" cy="338800"/>
          </a:xfrm>
          <a:prstGeom prst="ellipse">
            <a:avLst/>
          </a:prstGeom>
          <a:solidFill>
            <a:srgbClr val="FFFFFF"/>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233903592"/>
      </p:ext>
    </p:extLst>
  </p:cSld>
  <p:clrMapOvr>
    <a:masterClrMapping/>
  </p:clrMapOvr>
  <p:extLst>
    <p:ext uri="{DCECCB84-F9BA-43D5-87BE-67443E8EF086}">
      <p15:sldGuideLst xmlns:p15="http://schemas.microsoft.com/office/powerpoint/2012/main">
        <p15:guide id="1" orient="horz" pos="174">
          <p15:clr>
            <a:srgbClr val="FA7B17"/>
          </p15:clr>
        </p15:guide>
        <p15:guide id="2" pos="5436">
          <p15:clr>
            <a:srgbClr val="FA7B17"/>
          </p15:clr>
        </p15:guide>
        <p15:guide id="3" pos="319">
          <p15:clr>
            <a:srgbClr val="FA7B17"/>
          </p15:clr>
        </p15:guide>
        <p15:guide id="4" orient="horz" pos="3048">
          <p15:clr>
            <a:srgbClr val="FA7B17"/>
          </p15:clr>
        </p15:guide>
        <p15:guide id="5" pos="2880">
          <p15:clr>
            <a:srgbClr val="FA7B17"/>
          </p15:clr>
        </p15:guide>
        <p15:guide id="6" orient="horz" pos="1620">
          <p15:clr>
            <a:srgbClr val="FA7B17"/>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8F897CA-B5AA-E6BD-CE53-994B006F6BE0}"/>
              </a:ext>
            </a:extLst>
          </p:cNvPr>
          <p:cNvSpPr/>
          <p:nvPr userDrawn="1"/>
        </p:nvSpPr>
        <p:spPr>
          <a:xfrm>
            <a:off x="8801100" y="6606653"/>
            <a:ext cx="3242733" cy="107722"/>
          </a:xfrm>
          <a:prstGeom prst="rect">
            <a:avLst/>
          </a:prstGeom>
        </p:spPr>
        <p:txBody>
          <a:bodyPr wrap="square" lIns="0" tIns="0" rIns="0" bIns="0" anchor="ctr">
            <a:spAutoFit/>
          </a:bodyPr>
          <a:lstStyle/>
          <a:p>
            <a:pPr algn="r" rtl="0"/>
            <a:r>
              <a:rPr lang="en-US" sz="700">
                <a:solidFill>
                  <a:schemeClr val="bg2">
                    <a:lumMod val="75000"/>
                  </a:schemeClr>
                </a:solidFill>
                <a:effectLst/>
                <a:latin typeface="Gotham" panose="02000504020000020004" pitchFamily="2" charset="0"/>
              </a:rPr>
              <a:t>Copyright © 2024 Relanto Inc. All rights reserved.</a:t>
            </a:r>
          </a:p>
        </p:txBody>
      </p:sp>
    </p:spTree>
    <p:extLst>
      <p:ext uri="{BB962C8B-B14F-4D97-AF65-F5344CB8AC3E}">
        <p14:creationId xmlns:p14="http://schemas.microsoft.com/office/powerpoint/2010/main" val="2890823479"/>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15_Large Statement A_Green">
  <p:cSld name="16_Large Statement A_Green">
    <p:spTree>
      <p:nvGrpSpPr>
        <p:cNvPr id="1" name="Shape 322"/>
        <p:cNvGrpSpPr/>
        <p:nvPr/>
      </p:nvGrpSpPr>
      <p:grpSpPr>
        <a:xfrm>
          <a:off x="0" y="0"/>
          <a:ext cx="0" cy="0"/>
          <a:chOff x="0" y="0"/>
          <a:chExt cx="0" cy="0"/>
        </a:xfrm>
      </p:grpSpPr>
      <p:sp>
        <p:nvSpPr>
          <p:cNvPr id="323" name="Google Shape;323;p31"/>
          <p:cNvSpPr/>
          <p:nvPr/>
        </p:nvSpPr>
        <p:spPr>
          <a:xfrm>
            <a:off x="10829733" y="-12341"/>
            <a:ext cx="1381200" cy="1169600"/>
          </a:xfrm>
          <a:prstGeom prst="rect">
            <a:avLst/>
          </a:prstGeom>
          <a:solidFill>
            <a:schemeClr val="accent3"/>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 sz="1867" b="0" i="0" u="none" strike="noStrike" cap="none">
                <a:solidFill>
                  <a:srgbClr val="000000"/>
                </a:solidFill>
                <a:latin typeface="Arial"/>
                <a:ea typeface="Arial"/>
                <a:cs typeface="Arial"/>
                <a:sym typeface="Arial"/>
              </a:rPr>
              <a:t> </a:t>
            </a:r>
            <a:endParaRPr sz="1867" b="0" i="0" u="none" strike="noStrike" cap="none">
              <a:solidFill>
                <a:srgbClr val="000000"/>
              </a:solidFill>
              <a:latin typeface="Arial"/>
              <a:ea typeface="Arial"/>
              <a:cs typeface="Arial"/>
              <a:sym typeface="Arial"/>
            </a:endParaRPr>
          </a:p>
        </p:txBody>
      </p:sp>
      <p:sp>
        <p:nvSpPr>
          <p:cNvPr id="324" name="Google Shape;324;p31"/>
          <p:cNvSpPr/>
          <p:nvPr/>
        </p:nvSpPr>
        <p:spPr>
          <a:xfrm>
            <a:off x="-18341" y="6480433"/>
            <a:ext cx="582800" cy="402000"/>
          </a:xfrm>
          <a:prstGeom prst="rect">
            <a:avLst/>
          </a:prstGeom>
          <a:solidFill>
            <a:srgbClr val="00C278"/>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cxnSp>
        <p:nvCxnSpPr>
          <p:cNvPr id="325" name="Google Shape;325;p31"/>
          <p:cNvCxnSpPr/>
          <p:nvPr/>
        </p:nvCxnSpPr>
        <p:spPr>
          <a:xfrm>
            <a:off x="-9461" y="1155900"/>
            <a:ext cx="12239200" cy="0"/>
          </a:xfrm>
          <a:prstGeom prst="straightConnector1">
            <a:avLst/>
          </a:prstGeom>
          <a:noFill/>
          <a:ln w="9525" cap="flat" cmpd="sng">
            <a:solidFill>
              <a:srgbClr val="000000"/>
            </a:solidFill>
            <a:prstDash val="solid"/>
            <a:round/>
            <a:headEnd type="none" w="sm" len="sm"/>
            <a:tailEnd type="none" w="sm" len="sm"/>
          </a:ln>
        </p:spPr>
      </p:cxnSp>
      <p:cxnSp>
        <p:nvCxnSpPr>
          <p:cNvPr id="326" name="Google Shape;326;p31"/>
          <p:cNvCxnSpPr/>
          <p:nvPr/>
        </p:nvCxnSpPr>
        <p:spPr>
          <a:xfrm>
            <a:off x="564484" y="6486633"/>
            <a:ext cx="0" cy="393600"/>
          </a:xfrm>
          <a:prstGeom prst="straightConnector1">
            <a:avLst/>
          </a:prstGeom>
          <a:noFill/>
          <a:ln w="9525" cap="flat" cmpd="sng">
            <a:solidFill>
              <a:srgbClr val="000000"/>
            </a:solidFill>
            <a:prstDash val="solid"/>
            <a:round/>
            <a:headEnd type="none" w="sm" len="sm"/>
            <a:tailEnd type="none" w="sm" len="sm"/>
          </a:ln>
        </p:spPr>
      </p:cxnSp>
      <p:cxnSp>
        <p:nvCxnSpPr>
          <p:cNvPr id="327" name="Google Shape;327;p31"/>
          <p:cNvCxnSpPr/>
          <p:nvPr/>
        </p:nvCxnSpPr>
        <p:spPr>
          <a:xfrm>
            <a:off x="10829733" y="-9459"/>
            <a:ext cx="0" cy="1169600"/>
          </a:xfrm>
          <a:prstGeom prst="straightConnector1">
            <a:avLst/>
          </a:prstGeom>
          <a:noFill/>
          <a:ln w="9525" cap="flat" cmpd="sng">
            <a:solidFill>
              <a:srgbClr val="000000"/>
            </a:solidFill>
            <a:prstDash val="solid"/>
            <a:round/>
            <a:headEnd type="none" w="sm" len="sm"/>
            <a:tailEnd type="none" w="sm" len="sm"/>
          </a:ln>
        </p:spPr>
      </p:cxnSp>
      <p:cxnSp>
        <p:nvCxnSpPr>
          <p:cNvPr id="328" name="Google Shape;328;p31"/>
          <p:cNvCxnSpPr/>
          <p:nvPr/>
        </p:nvCxnSpPr>
        <p:spPr>
          <a:xfrm>
            <a:off x="11277416" y="6486633"/>
            <a:ext cx="0" cy="393600"/>
          </a:xfrm>
          <a:prstGeom prst="straightConnector1">
            <a:avLst/>
          </a:prstGeom>
          <a:noFill/>
          <a:ln w="9525" cap="flat" cmpd="sng">
            <a:solidFill>
              <a:srgbClr val="000000"/>
            </a:solidFill>
            <a:prstDash val="solid"/>
            <a:round/>
            <a:headEnd type="none" w="sm" len="sm"/>
            <a:tailEnd type="none" w="sm" len="sm"/>
          </a:ln>
        </p:spPr>
      </p:cxnSp>
      <p:cxnSp>
        <p:nvCxnSpPr>
          <p:cNvPr id="329" name="Google Shape;329;p31"/>
          <p:cNvCxnSpPr/>
          <p:nvPr/>
        </p:nvCxnSpPr>
        <p:spPr>
          <a:xfrm>
            <a:off x="9508600" y="1155900"/>
            <a:ext cx="0" cy="5321200"/>
          </a:xfrm>
          <a:prstGeom prst="straightConnector1">
            <a:avLst/>
          </a:prstGeom>
          <a:noFill/>
          <a:ln w="9525" cap="flat" cmpd="sng">
            <a:solidFill>
              <a:srgbClr val="000000"/>
            </a:solidFill>
            <a:prstDash val="solid"/>
            <a:round/>
            <a:headEnd type="none" w="sm" len="sm"/>
            <a:tailEnd type="none" w="sm" len="sm"/>
          </a:ln>
        </p:spPr>
      </p:cxnSp>
      <p:cxnSp>
        <p:nvCxnSpPr>
          <p:cNvPr id="330" name="Google Shape;330;p31"/>
          <p:cNvCxnSpPr/>
          <p:nvPr/>
        </p:nvCxnSpPr>
        <p:spPr>
          <a:xfrm>
            <a:off x="-18925" y="6486300"/>
            <a:ext cx="12239200" cy="0"/>
          </a:xfrm>
          <a:prstGeom prst="straightConnector1">
            <a:avLst/>
          </a:prstGeom>
          <a:noFill/>
          <a:ln w="9525" cap="flat" cmpd="sng">
            <a:solidFill>
              <a:srgbClr val="000000"/>
            </a:solidFill>
            <a:prstDash val="solid"/>
            <a:round/>
            <a:headEnd type="none" w="sm" len="sm"/>
            <a:tailEnd type="none" w="sm" len="sm"/>
          </a:ln>
        </p:spPr>
      </p:cxnSp>
      <p:sp>
        <p:nvSpPr>
          <p:cNvPr id="331" name="Google Shape;331;p31"/>
          <p:cNvSpPr txBox="1">
            <a:spLocks noGrp="1"/>
          </p:cNvSpPr>
          <p:nvPr>
            <p:ph type="title"/>
          </p:nvPr>
        </p:nvSpPr>
        <p:spPr>
          <a:xfrm>
            <a:off x="674267" y="299133"/>
            <a:ext cx="6090400" cy="544000"/>
          </a:xfrm>
          <a:prstGeom prst="rect">
            <a:avLst/>
          </a:prstGeom>
          <a:noFill/>
          <a:ln>
            <a:noFill/>
          </a:ln>
        </p:spPr>
        <p:txBody>
          <a:bodyPr spcFirstLastPara="1" wrap="square" lIns="0" tIns="0" rIns="0" bIns="0" anchor="t" anchorCtr="0">
            <a:noAutofit/>
          </a:bodyPr>
          <a:lstStyle>
            <a:lvl1pPr marR="0" lvl="0" algn="l" rtl="0">
              <a:lnSpc>
                <a:spcPct val="115000"/>
              </a:lnSpc>
              <a:spcBef>
                <a:spcPts val="0"/>
              </a:spcBef>
              <a:spcAft>
                <a:spcPts val="0"/>
              </a:spcAft>
              <a:buClr>
                <a:srgbClr val="000000"/>
              </a:buClr>
              <a:buSzPts val="2400"/>
              <a:buFont typeface="Arial"/>
              <a:buNone/>
              <a:defRPr sz="3200" b="0" i="0" u="sng" strike="noStrike" cap="none">
                <a:solidFill>
                  <a:srgbClr val="000000"/>
                </a:solidFill>
                <a:latin typeface="Arial"/>
                <a:ea typeface="Arial"/>
                <a:cs typeface="Arial"/>
                <a:sym typeface="Arial"/>
              </a:defRPr>
            </a:lvl1pPr>
            <a:lvl2pPr marR="0" lvl="1" algn="l" rtl="0">
              <a:lnSpc>
                <a:spcPct val="115000"/>
              </a:lnSpc>
              <a:spcBef>
                <a:spcPts val="0"/>
              </a:spcBef>
              <a:spcAft>
                <a:spcPts val="0"/>
              </a:spcAft>
              <a:buClr>
                <a:srgbClr val="000000"/>
              </a:buClr>
              <a:buSzPts val="2400"/>
              <a:buFont typeface="Arial"/>
              <a:buNone/>
              <a:defRPr sz="3200" b="0" i="0" u="sng" strike="noStrike" cap="none">
                <a:solidFill>
                  <a:srgbClr val="000000"/>
                </a:solidFill>
                <a:latin typeface="Arial"/>
                <a:ea typeface="Arial"/>
                <a:cs typeface="Arial"/>
                <a:sym typeface="Arial"/>
              </a:defRPr>
            </a:lvl2pPr>
            <a:lvl3pPr marR="0" lvl="2" algn="l" rtl="0">
              <a:lnSpc>
                <a:spcPct val="115000"/>
              </a:lnSpc>
              <a:spcBef>
                <a:spcPts val="0"/>
              </a:spcBef>
              <a:spcAft>
                <a:spcPts val="0"/>
              </a:spcAft>
              <a:buClr>
                <a:srgbClr val="000000"/>
              </a:buClr>
              <a:buSzPts val="2400"/>
              <a:buFont typeface="Arial"/>
              <a:buNone/>
              <a:defRPr sz="3200" b="0" i="0" u="sng" strike="noStrike" cap="none">
                <a:solidFill>
                  <a:srgbClr val="000000"/>
                </a:solidFill>
                <a:latin typeface="Arial"/>
                <a:ea typeface="Arial"/>
                <a:cs typeface="Arial"/>
                <a:sym typeface="Arial"/>
              </a:defRPr>
            </a:lvl3pPr>
            <a:lvl4pPr marR="0" lvl="3" algn="l" rtl="0">
              <a:lnSpc>
                <a:spcPct val="115000"/>
              </a:lnSpc>
              <a:spcBef>
                <a:spcPts val="0"/>
              </a:spcBef>
              <a:spcAft>
                <a:spcPts val="0"/>
              </a:spcAft>
              <a:buClr>
                <a:srgbClr val="000000"/>
              </a:buClr>
              <a:buSzPts val="2400"/>
              <a:buFont typeface="Arial"/>
              <a:buNone/>
              <a:defRPr sz="3200" b="0" i="0" u="sng" strike="noStrike" cap="none">
                <a:solidFill>
                  <a:srgbClr val="000000"/>
                </a:solidFill>
                <a:latin typeface="Arial"/>
                <a:ea typeface="Arial"/>
                <a:cs typeface="Arial"/>
                <a:sym typeface="Arial"/>
              </a:defRPr>
            </a:lvl4pPr>
            <a:lvl5pPr marR="0" lvl="4" algn="l" rtl="0">
              <a:lnSpc>
                <a:spcPct val="115000"/>
              </a:lnSpc>
              <a:spcBef>
                <a:spcPts val="0"/>
              </a:spcBef>
              <a:spcAft>
                <a:spcPts val="0"/>
              </a:spcAft>
              <a:buClr>
                <a:srgbClr val="000000"/>
              </a:buClr>
              <a:buSzPts val="2400"/>
              <a:buFont typeface="Arial"/>
              <a:buNone/>
              <a:defRPr sz="3200" b="0" i="0" u="sng" strike="noStrike" cap="none">
                <a:solidFill>
                  <a:srgbClr val="000000"/>
                </a:solidFill>
                <a:latin typeface="Arial"/>
                <a:ea typeface="Arial"/>
                <a:cs typeface="Arial"/>
                <a:sym typeface="Arial"/>
              </a:defRPr>
            </a:lvl5pPr>
            <a:lvl6pPr marR="0" lvl="5" algn="l" rtl="0">
              <a:lnSpc>
                <a:spcPct val="115000"/>
              </a:lnSpc>
              <a:spcBef>
                <a:spcPts val="0"/>
              </a:spcBef>
              <a:spcAft>
                <a:spcPts val="0"/>
              </a:spcAft>
              <a:buClr>
                <a:srgbClr val="000000"/>
              </a:buClr>
              <a:buSzPts val="2400"/>
              <a:buFont typeface="Arial"/>
              <a:buNone/>
              <a:defRPr sz="3200" b="0" i="0" u="sng" strike="noStrike" cap="none">
                <a:solidFill>
                  <a:srgbClr val="000000"/>
                </a:solidFill>
                <a:latin typeface="Arial"/>
                <a:ea typeface="Arial"/>
                <a:cs typeface="Arial"/>
                <a:sym typeface="Arial"/>
              </a:defRPr>
            </a:lvl6pPr>
            <a:lvl7pPr marR="0" lvl="6" algn="l" rtl="0">
              <a:lnSpc>
                <a:spcPct val="115000"/>
              </a:lnSpc>
              <a:spcBef>
                <a:spcPts val="0"/>
              </a:spcBef>
              <a:spcAft>
                <a:spcPts val="0"/>
              </a:spcAft>
              <a:buClr>
                <a:srgbClr val="000000"/>
              </a:buClr>
              <a:buSzPts val="2400"/>
              <a:buFont typeface="Arial"/>
              <a:buNone/>
              <a:defRPr sz="3200" b="0" i="0" u="sng" strike="noStrike" cap="none">
                <a:solidFill>
                  <a:srgbClr val="000000"/>
                </a:solidFill>
                <a:latin typeface="Arial"/>
                <a:ea typeface="Arial"/>
                <a:cs typeface="Arial"/>
                <a:sym typeface="Arial"/>
              </a:defRPr>
            </a:lvl7pPr>
            <a:lvl8pPr marR="0" lvl="7" algn="l" rtl="0">
              <a:lnSpc>
                <a:spcPct val="115000"/>
              </a:lnSpc>
              <a:spcBef>
                <a:spcPts val="0"/>
              </a:spcBef>
              <a:spcAft>
                <a:spcPts val="0"/>
              </a:spcAft>
              <a:buClr>
                <a:srgbClr val="000000"/>
              </a:buClr>
              <a:buSzPts val="2400"/>
              <a:buFont typeface="Arial"/>
              <a:buNone/>
              <a:defRPr sz="3200" b="0" i="0" u="sng" strike="noStrike" cap="none">
                <a:solidFill>
                  <a:srgbClr val="000000"/>
                </a:solidFill>
                <a:latin typeface="Arial"/>
                <a:ea typeface="Arial"/>
                <a:cs typeface="Arial"/>
                <a:sym typeface="Arial"/>
              </a:defRPr>
            </a:lvl8pPr>
            <a:lvl9pPr marR="0" lvl="8" algn="l" rtl="0">
              <a:lnSpc>
                <a:spcPct val="115000"/>
              </a:lnSpc>
              <a:spcBef>
                <a:spcPts val="0"/>
              </a:spcBef>
              <a:spcAft>
                <a:spcPts val="0"/>
              </a:spcAft>
              <a:buClr>
                <a:srgbClr val="000000"/>
              </a:buClr>
              <a:buSzPts val="2400"/>
              <a:buFont typeface="Arial"/>
              <a:buNone/>
              <a:defRPr sz="3200" b="0" i="0" u="sng" strike="noStrike" cap="none">
                <a:solidFill>
                  <a:srgbClr val="000000"/>
                </a:solidFill>
                <a:latin typeface="Arial"/>
                <a:ea typeface="Arial"/>
                <a:cs typeface="Arial"/>
                <a:sym typeface="Arial"/>
              </a:defRPr>
            </a:lvl9pPr>
          </a:lstStyle>
          <a:p>
            <a:endParaRPr/>
          </a:p>
        </p:txBody>
      </p:sp>
      <p:sp>
        <p:nvSpPr>
          <p:cNvPr id="332" name="Google Shape;332;p31"/>
          <p:cNvSpPr txBox="1">
            <a:spLocks noGrp="1"/>
          </p:cNvSpPr>
          <p:nvPr>
            <p:ph type="subTitle" idx="1"/>
          </p:nvPr>
        </p:nvSpPr>
        <p:spPr>
          <a:xfrm>
            <a:off x="7462500" y="376667"/>
            <a:ext cx="2970000" cy="340400"/>
          </a:xfrm>
          <a:prstGeom prst="rect">
            <a:avLst/>
          </a:prstGeom>
          <a:noFill/>
          <a:ln>
            <a:noFill/>
          </a:ln>
        </p:spPr>
        <p:txBody>
          <a:bodyPr spcFirstLastPara="1" wrap="square" lIns="0" tIns="0" rIns="0" bIns="0" anchor="t" anchorCtr="0">
            <a:noAutofit/>
          </a:bodyPr>
          <a:lstStyle>
            <a:lvl1pPr marR="0" lvl="0" algn="l" rtl="0">
              <a:lnSpc>
                <a:spcPct val="115000"/>
              </a:lnSpc>
              <a:spcBef>
                <a:spcPts val="0"/>
              </a:spcBef>
              <a:spcAft>
                <a:spcPts val="0"/>
              </a:spcAft>
              <a:buClr>
                <a:srgbClr val="000000"/>
              </a:buClr>
              <a:buSzPts val="800"/>
              <a:buFont typeface="Arial"/>
              <a:buNone/>
              <a:defRPr sz="1067" b="0" i="0" u="none" strike="noStrike" cap="none">
                <a:solidFill>
                  <a:srgbClr val="000000"/>
                </a:solidFill>
                <a:latin typeface="Arial"/>
                <a:ea typeface="Arial"/>
                <a:cs typeface="Arial"/>
                <a:sym typeface="Arial"/>
              </a:defRPr>
            </a:lvl1pPr>
            <a:lvl2pPr marR="0" lvl="1" algn="l" rtl="0">
              <a:lnSpc>
                <a:spcPct val="115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2pPr>
            <a:lvl3pPr marR="0" lvl="2" algn="l" rtl="0">
              <a:lnSpc>
                <a:spcPct val="115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3pPr>
            <a:lvl4pPr marR="0" lvl="3" algn="l" rtl="0">
              <a:lnSpc>
                <a:spcPct val="115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4pPr>
            <a:lvl5pPr marR="0" lvl="4" algn="l" rtl="0">
              <a:lnSpc>
                <a:spcPct val="115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5pPr>
            <a:lvl6pPr marR="0" lvl="5" algn="l" rtl="0">
              <a:lnSpc>
                <a:spcPct val="115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6pPr>
            <a:lvl7pPr marR="0" lvl="6" algn="l" rtl="0">
              <a:lnSpc>
                <a:spcPct val="115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7pPr>
            <a:lvl8pPr marR="0" lvl="7" algn="l" rtl="0">
              <a:lnSpc>
                <a:spcPct val="115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8pPr>
            <a:lvl9pPr marR="0" lvl="8" algn="l" rtl="0">
              <a:lnSpc>
                <a:spcPct val="115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9pPr>
          </a:lstStyle>
          <a:p>
            <a:endParaRPr/>
          </a:p>
        </p:txBody>
      </p:sp>
      <p:sp>
        <p:nvSpPr>
          <p:cNvPr id="333" name="Google Shape;333;p31"/>
          <p:cNvSpPr txBox="1">
            <a:spLocks noGrp="1"/>
          </p:cNvSpPr>
          <p:nvPr>
            <p:ph type="body" idx="2"/>
          </p:nvPr>
        </p:nvSpPr>
        <p:spPr>
          <a:xfrm>
            <a:off x="1367567" y="1938624"/>
            <a:ext cx="6806400" cy="2799200"/>
          </a:xfrm>
          <a:prstGeom prst="rect">
            <a:avLst/>
          </a:prstGeom>
          <a:noFill/>
          <a:ln>
            <a:noFill/>
          </a:ln>
        </p:spPr>
        <p:txBody>
          <a:bodyPr spcFirstLastPara="1" wrap="square" lIns="0" tIns="0" rIns="0" bIns="0" anchor="t" anchorCtr="0">
            <a:noAutofit/>
          </a:bodyPr>
          <a:lstStyle>
            <a:lvl1pPr marL="609585" marR="0" lvl="0" indent="-507987" algn="l" rtl="0">
              <a:lnSpc>
                <a:spcPct val="100000"/>
              </a:lnSpc>
              <a:spcBef>
                <a:spcPts val="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1pPr>
            <a:lvl2pPr marL="1219170" marR="0" lvl="1" indent="-507987" algn="l" rtl="0">
              <a:lnSpc>
                <a:spcPct val="100000"/>
              </a:lnSpc>
              <a:spcBef>
                <a:spcPts val="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2pPr>
            <a:lvl3pPr marL="1828754" marR="0" lvl="2" indent="-507987" algn="l" rtl="0">
              <a:lnSpc>
                <a:spcPct val="100000"/>
              </a:lnSpc>
              <a:spcBef>
                <a:spcPts val="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3pPr>
            <a:lvl4pPr marL="2438339" marR="0" lvl="3" indent="-507987" algn="l" rtl="0">
              <a:lnSpc>
                <a:spcPct val="100000"/>
              </a:lnSpc>
              <a:spcBef>
                <a:spcPts val="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4pPr>
            <a:lvl5pPr marL="3047924" marR="0" lvl="4" indent="-507987" algn="l" rtl="0">
              <a:lnSpc>
                <a:spcPct val="100000"/>
              </a:lnSpc>
              <a:spcBef>
                <a:spcPts val="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5pPr>
            <a:lvl6pPr marL="3657509" marR="0" lvl="5" indent="-507987" algn="l" rtl="0">
              <a:lnSpc>
                <a:spcPct val="100000"/>
              </a:lnSpc>
              <a:spcBef>
                <a:spcPts val="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6pPr>
            <a:lvl7pPr marL="4267093" marR="0" lvl="6" indent="-507987" algn="l" rtl="0">
              <a:lnSpc>
                <a:spcPct val="100000"/>
              </a:lnSpc>
              <a:spcBef>
                <a:spcPts val="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7pPr>
            <a:lvl8pPr marL="4876678" marR="0" lvl="7" indent="-507987" algn="l" rtl="0">
              <a:lnSpc>
                <a:spcPct val="100000"/>
              </a:lnSpc>
              <a:spcBef>
                <a:spcPts val="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8pPr>
            <a:lvl9pPr marL="5486263" marR="0" lvl="8" indent="-507987" algn="l" rtl="0">
              <a:lnSpc>
                <a:spcPct val="100000"/>
              </a:lnSpc>
              <a:spcBef>
                <a:spcPts val="0"/>
              </a:spcBef>
              <a:spcAft>
                <a:spcPts val="0"/>
              </a:spcAft>
              <a:buClr>
                <a:srgbClr val="000000"/>
              </a:buClr>
              <a:buSzPts val="2400"/>
              <a:buFont typeface="Arial"/>
              <a:buChar char="■"/>
              <a:defRPr sz="3200" b="0" i="0" u="none" strike="noStrike" cap="none">
                <a:solidFill>
                  <a:srgbClr val="000000"/>
                </a:solidFill>
                <a:latin typeface="Arial"/>
                <a:ea typeface="Arial"/>
                <a:cs typeface="Arial"/>
                <a:sym typeface="Arial"/>
              </a:defRPr>
            </a:lvl9pPr>
          </a:lstStyle>
          <a:p>
            <a:endParaRPr/>
          </a:p>
        </p:txBody>
      </p:sp>
      <p:sp>
        <p:nvSpPr>
          <p:cNvPr id="334" name="Google Shape;334;p31"/>
          <p:cNvSpPr txBox="1">
            <a:spLocks noGrp="1"/>
          </p:cNvSpPr>
          <p:nvPr>
            <p:ph type="subTitle" idx="3"/>
          </p:nvPr>
        </p:nvSpPr>
        <p:spPr>
          <a:xfrm>
            <a:off x="897036" y="5279133"/>
            <a:ext cx="3952000" cy="799600"/>
          </a:xfrm>
          <a:prstGeom prst="rect">
            <a:avLst/>
          </a:prstGeom>
          <a:noFill/>
          <a:ln>
            <a:noFill/>
          </a:ln>
        </p:spPr>
        <p:txBody>
          <a:bodyPr spcFirstLastPara="1" wrap="square" lIns="0" tIns="0" rIns="0" bIns="0" anchor="t" anchorCtr="0">
            <a:noAutofit/>
          </a:bodyPr>
          <a:lstStyle>
            <a:lvl1pPr marR="0" lvl="0" algn="l" rtl="0">
              <a:lnSpc>
                <a:spcPct val="115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1pPr>
            <a:lvl2pPr marR="0" lvl="1" algn="l" rtl="0">
              <a:lnSpc>
                <a:spcPct val="115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2pPr>
            <a:lvl3pPr marR="0" lvl="2" algn="l" rtl="0">
              <a:lnSpc>
                <a:spcPct val="115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3pPr>
            <a:lvl4pPr marR="0" lvl="3" algn="l" rtl="0">
              <a:lnSpc>
                <a:spcPct val="115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4pPr>
            <a:lvl5pPr marR="0" lvl="4" algn="l" rtl="0">
              <a:lnSpc>
                <a:spcPct val="115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5pPr>
            <a:lvl6pPr marR="0" lvl="5" algn="l" rtl="0">
              <a:lnSpc>
                <a:spcPct val="115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6pPr>
            <a:lvl7pPr marR="0" lvl="6" algn="l" rtl="0">
              <a:lnSpc>
                <a:spcPct val="115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7pPr>
            <a:lvl8pPr marR="0" lvl="7" algn="l" rtl="0">
              <a:lnSpc>
                <a:spcPct val="115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8pPr>
            <a:lvl9pPr marR="0" lvl="8" algn="l" rtl="0">
              <a:lnSpc>
                <a:spcPct val="115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9pPr>
          </a:lstStyle>
          <a:p>
            <a:endParaRPr/>
          </a:p>
        </p:txBody>
      </p:sp>
      <p:sp>
        <p:nvSpPr>
          <p:cNvPr id="335" name="Google Shape;335;p31"/>
          <p:cNvSpPr txBox="1">
            <a:spLocks noGrp="1"/>
          </p:cNvSpPr>
          <p:nvPr>
            <p:ph type="sldNum" idx="12"/>
          </p:nvPr>
        </p:nvSpPr>
        <p:spPr>
          <a:xfrm>
            <a:off x="10774700" y="6587068"/>
            <a:ext cx="731600" cy="118400"/>
          </a:xfrm>
          <a:prstGeom prst="rect">
            <a:avLst/>
          </a:prstGeom>
          <a:noFill/>
          <a:ln>
            <a:noFill/>
          </a:ln>
        </p:spPr>
        <p:txBody>
          <a:bodyPr spcFirstLastPara="1" wrap="square" lIns="0" tIns="0" rIns="0" bIns="0" anchor="t" anchorCtr="0">
            <a:noAutofit/>
          </a:bodyPr>
          <a:lstStyle>
            <a:lvl1pPr marL="0" marR="0" lvl="0" indent="0" algn="r" rtl="0">
              <a:lnSpc>
                <a:spcPct val="100000"/>
              </a:lnSpc>
              <a:spcBef>
                <a:spcPts val="0"/>
              </a:spcBef>
              <a:spcAft>
                <a:spcPts val="0"/>
              </a:spcAft>
              <a:buClr>
                <a:srgbClr val="000000"/>
              </a:buClr>
              <a:buSzPts val="600"/>
              <a:buFont typeface="Arial"/>
              <a:buNone/>
              <a:defRPr sz="800" b="0" i="0" u="none" strike="noStrike" cap="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600"/>
              <a:buFont typeface="Arial"/>
              <a:buNone/>
              <a:defRPr sz="800" b="0" i="0" u="none" strike="noStrike" cap="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600"/>
              <a:buFont typeface="Arial"/>
              <a:buNone/>
              <a:defRPr sz="800" b="0" i="0" u="none" strike="noStrike" cap="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600"/>
              <a:buFont typeface="Arial"/>
              <a:buNone/>
              <a:defRPr sz="800" b="0" i="0" u="none" strike="noStrike" cap="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600"/>
              <a:buFont typeface="Arial"/>
              <a:buNone/>
              <a:defRPr sz="800" b="0" i="0" u="none" strike="noStrike" cap="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600"/>
              <a:buFont typeface="Arial"/>
              <a:buNone/>
              <a:defRPr sz="800" b="0" i="0" u="none" strike="noStrike" cap="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600"/>
              <a:buFont typeface="Arial"/>
              <a:buNone/>
              <a:defRPr sz="800" b="0" i="0" u="none" strike="noStrike" cap="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600"/>
              <a:buFont typeface="Arial"/>
              <a:buNone/>
              <a:defRPr sz="800" b="0" i="0" u="none" strike="noStrike" cap="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600"/>
              <a:buFont typeface="Arial"/>
              <a:buNone/>
              <a:defRPr sz="800" b="0" i="0" u="none" strike="noStrike" cap="none">
                <a:solidFill>
                  <a:srgbClr val="000000"/>
                </a:solidFill>
                <a:latin typeface="Arial"/>
                <a:ea typeface="Arial"/>
                <a:cs typeface="Arial"/>
                <a:sym typeface="Arial"/>
              </a:defRPr>
            </a:lvl9pPr>
          </a:lstStyle>
          <a:p>
            <a:fld id="{00000000-1234-1234-1234-123412341234}" type="slidenum">
              <a:rPr lang="en" smtClean="0"/>
              <a:pPr/>
              <a:t>‹#›</a:t>
            </a:fld>
            <a:endParaRPr lang="en"/>
          </a:p>
        </p:txBody>
      </p:sp>
      <p:pic>
        <p:nvPicPr>
          <p:cNvPr id="336" name="Google Shape;336;p31"/>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777400" y="6531926"/>
            <a:ext cx="244215" cy="252967"/>
          </a:xfrm>
          <a:prstGeom prst="rect">
            <a:avLst/>
          </a:prstGeom>
          <a:noFill/>
          <a:ln>
            <a:noFill/>
          </a:ln>
        </p:spPr>
      </p:pic>
    </p:spTree>
    <p:extLst>
      <p:ext uri="{BB962C8B-B14F-4D97-AF65-F5344CB8AC3E}">
        <p14:creationId xmlns:p14="http://schemas.microsoft.com/office/powerpoint/2010/main" val="212642341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7_Single Column_Green">
  <p:cSld name="8_Single Column_Green">
    <p:spTree>
      <p:nvGrpSpPr>
        <p:cNvPr id="1" name="Shape 1603"/>
        <p:cNvGrpSpPr/>
        <p:nvPr/>
      </p:nvGrpSpPr>
      <p:grpSpPr>
        <a:xfrm>
          <a:off x="0" y="0"/>
          <a:ext cx="0" cy="0"/>
          <a:chOff x="0" y="0"/>
          <a:chExt cx="0" cy="0"/>
        </a:xfrm>
      </p:grpSpPr>
      <p:sp>
        <p:nvSpPr>
          <p:cNvPr id="1604" name="Google Shape;1604;gef83ada6ca_0_1981"/>
          <p:cNvSpPr/>
          <p:nvPr/>
        </p:nvSpPr>
        <p:spPr>
          <a:xfrm>
            <a:off x="-18341" y="6480433"/>
            <a:ext cx="582800" cy="402000"/>
          </a:xfrm>
          <a:prstGeom prst="rect">
            <a:avLst/>
          </a:prstGeom>
          <a:solidFill>
            <a:srgbClr val="00C278"/>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cxnSp>
        <p:nvCxnSpPr>
          <p:cNvPr id="1605" name="Google Shape;1605;gef83ada6ca_0_1981"/>
          <p:cNvCxnSpPr/>
          <p:nvPr/>
        </p:nvCxnSpPr>
        <p:spPr>
          <a:xfrm>
            <a:off x="0" y="1155900"/>
            <a:ext cx="12233200" cy="0"/>
          </a:xfrm>
          <a:prstGeom prst="straightConnector1">
            <a:avLst/>
          </a:prstGeom>
          <a:noFill/>
          <a:ln w="9525" cap="flat" cmpd="sng">
            <a:solidFill>
              <a:srgbClr val="000000"/>
            </a:solidFill>
            <a:prstDash val="solid"/>
            <a:round/>
            <a:headEnd type="none" w="sm" len="sm"/>
            <a:tailEnd type="none" w="sm" len="sm"/>
          </a:ln>
        </p:spPr>
      </p:cxnSp>
      <p:sp>
        <p:nvSpPr>
          <p:cNvPr id="1606" name="Google Shape;1606;gef83ada6ca_0_1981"/>
          <p:cNvSpPr txBox="1">
            <a:spLocks noGrp="1"/>
          </p:cNvSpPr>
          <p:nvPr>
            <p:ph type="title"/>
          </p:nvPr>
        </p:nvSpPr>
        <p:spPr>
          <a:xfrm>
            <a:off x="674267" y="299133"/>
            <a:ext cx="6090400" cy="544000"/>
          </a:xfrm>
          <a:prstGeom prst="rect">
            <a:avLst/>
          </a:prstGeom>
          <a:noFill/>
          <a:ln>
            <a:noFill/>
          </a:ln>
        </p:spPr>
        <p:txBody>
          <a:bodyPr spcFirstLastPara="1" wrap="square" lIns="0" tIns="0" rIns="0" bIns="0" anchor="t" anchorCtr="0">
            <a:noAutofit/>
          </a:bodyPr>
          <a:lstStyle>
            <a:lvl1pPr marR="0" lvl="0" algn="l" rtl="0">
              <a:lnSpc>
                <a:spcPct val="100000"/>
              </a:lnSpc>
              <a:spcBef>
                <a:spcPts val="0"/>
              </a:spcBef>
              <a:spcAft>
                <a:spcPts val="0"/>
              </a:spcAft>
              <a:buClr>
                <a:srgbClr val="000000"/>
              </a:buClr>
              <a:buSzPts val="2400"/>
              <a:buFont typeface="Arial"/>
              <a:buNone/>
              <a:defRPr sz="3200" b="0" i="0" u="sng"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2400"/>
              <a:buFont typeface="Arial"/>
              <a:buNone/>
              <a:defRPr sz="3200" b="0" i="0" u="sng"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400"/>
              <a:buFont typeface="Arial"/>
              <a:buNone/>
              <a:defRPr sz="3200" b="0" i="0" u="sng"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400"/>
              <a:buFont typeface="Arial"/>
              <a:buNone/>
              <a:defRPr sz="3200" b="0" i="0" u="sng"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400"/>
              <a:buFont typeface="Arial"/>
              <a:buNone/>
              <a:defRPr sz="3200" b="0" i="0" u="sng"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400"/>
              <a:buFont typeface="Arial"/>
              <a:buNone/>
              <a:defRPr sz="3200" b="0" i="0" u="sng"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400"/>
              <a:buFont typeface="Arial"/>
              <a:buNone/>
              <a:defRPr sz="3200" b="0" i="0" u="sng"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400"/>
              <a:buFont typeface="Arial"/>
              <a:buNone/>
              <a:defRPr sz="3200" b="0" i="0" u="sng"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400"/>
              <a:buFont typeface="Arial"/>
              <a:buNone/>
              <a:defRPr sz="3200" b="0" i="0" u="sng" strike="noStrike" cap="none">
                <a:solidFill>
                  <a:srgbClr val="000000"/>
                </a:solidFill>
                <a:latin typeface="Arial"/>
                <a:ea typeface="Arial"/>
                <a:cs typeface="Arial"/>
                <a:sym typeface="Arial"/>
              </a:defRPr>
            </a:lvl9pPr>
          </a:lstStyle>
          <a:p>
            <a:endParaRPr/>
          </a:p>
        </p:txBody>
      </p:sp>
      <p:cxnSp>
        <p:nvCxnSpPr>
          <p:cNvPr id="1607" name="Google Shape;1607;gef83ada6ca_0_1981"/>
          <p:cNvCxnSpPr/>
          <p:nvPr/>
        </p:nvCxnSpPr>
        <p:spPr>
          <a:xfrm>
            <a:off x="0" y="6475327"/>
            <a:ext cx="12233200" cy="0"/>
          </a:xfrm>
          <a:prstGeom prst="straightConnector1">
            <a:avLst/>
          </a:prstGeom>
          <a:noFill/>
          <a:ln w="9525" cap="flat" cmpd="sng">
            <a:solidFill>
              <a:srgbClr val="000000"/>
            </a:solidFill>
            <a:prstDash val="solid"/>
            <a:round/>
            <a:headEnd type="none" w="sm" len="sm"/>
            <a:tailEnd type="none" w="sm" len="sm"/>
          </a:ln>
        </p:spPr>
      </p:cxnSp>
      <p:sp>
        <p:nvSpPr>
          <p:cNvPr id="1608" name="Google Shape;1608;gef83ada6ca_0_1981"/>
          <p:cNvSpPr txBox="1">
            <a:spLocks noGrp="1"/>
          </p:cNvSpPr>
          <p:nvPr>
            <p:ph type="sldNum" idx="12"/>
          </p:nvPr>
        </p:nvSpPr>
        <p:spPr>
          <a:xfrm>
            <a:off x="10774700" y="6587068"/>
            <a:ext cx="731600" cy="118400"/>
          </a:xfrm>
          <a:prstGeom prst="rect">
            <a:avLst/>
          </a:prstGeom>
          <a:noFill/>
          <a:ln>
            <a:noFill/>
          </a:ln>
        </p:spPr>
        <p:txBody>
          <a:bodyPr spcFirstLastPara="1" wrap="square" lIns="0" tIns="0" rIns="0" bIns="0" anchor="t" anchorCtr="0">
            <a:noAutofit/>
          </a:bodyPr>
          <a:lstStyle>
            <a:lvl1pPr marL="0" marR="0" lvl="0" indent="0" algn="r" rtl="0">
              <a:lnSpc>
                <a:spcPct val="100000"/>
              </a:lnSpc>
              <a:spcBef>
                <a:spcPts val="0"/>
              </a:spcBef>
              <a:spcAft>
                <a:spcPts val="0"/>
              </a:spcAft>
              <a:buClr>
                <a:srgbClr val="000000"/>
              </a:buClr>
              <a:buSzPts val="600"/>
              <a:buFont typeface="Arial"/>
              <a:buNone/>
              <a:defRPr sz="800" b="0" i="0" u="none" strike="noStrike" cap="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600"/>
              <a:buFont typeface="Arial"/>
              <a:buNone/>
              <a:defRPr sz="800" b="0" i="0" u="none" strike="noStrike" cap="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600"/>
              <a:buFont typeface="Arial"/>
              <a:buNone/>
              <a:defRPr sz="800" b="0" i="0" u="none" strike="noStrike" cap="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600"/>
              <a:buFont typeface="Arial"/>
              <a:buNone/>
              <a:defRPr sz="800" b="0" i="0" u="none" strike="noStrike" cap="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600"/>
              <a:buFont typeface="Arial"/>
              <a:buNone/>
              <a:defRPr sz="800" b="0" i="0" u="none" strike="noStrike" cap="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600"/>
              <a:buFont typeface="Arial"/>
              <a:buNone/>
              <a:defRPr sz="800" b="0" i="0" u="none" strike="noStrike" cap="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600"/>
              <a:buFont typeface="Arial"/>
              <a:buNone/>
              <a:defRPr sz="800" b="0" i="0" u="none" strike="noStrike" cap="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600"/>
              <a:buFont typeface="Arial"/>
              <a:buNone/>
              <a:defRPr sz="800" b="0" i="0" u="none" strike="noStrike" cap="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600"/>
              <a:buFont typeface="Arial"/>
              <a:buNone/>
              <a:defRPr sz="800" b="0" i="0" u="none" strike="noStrike" cap="none">
                <a:solidFill>
                  <a:srgbClr val="000000"/>
                </a:solidFill>
                <a:latin typeface="Arial"/>
                <a:ea typeface="Arial"/>
                <a:cs typeface="Arial"/>
                <a:sym typeface="Arial"/>
              </a:defRPr>
            </a:lvl9pPr>
          </a:lstStyle>
          <a:p>
            <a:fld id="{00000000-1234-1234-1234-123412341234}" type="slidenum">
              <a:rPr lang="en" smtClean="0"/>
              <a:pPr/>
              <a:t>‹#›</a:t>
            </a:fld>
            <a:endParaRPr lang="en"/>
          </a:p>
        </p:txBody>
      </p:sp>
      <p:sp>
        <p:nvSpPr>
          <p:cNvPr id="1609" name="Google Shape;1609;gef83ada6ca_0_1981"/>
          <p:cNvSpPr txBox="1">
            <a:spLocks noGrp="1"/>
          </p:cNvSpPr>
          <p:nvPr>
            <p:ph type="subTitle" idx="1"/>
          </p:nvPr>
        </p:nvSpPr>
        <p:spPr>
          <a:xfrm>
            <a:off x="7462500" y="376667"/>
            <a:ext cx="3363200" cy="340400"/>
          </a:xfrm>
          <a:prstGeom prst="rect">
            <a:avLst/>
          </a:prstGeom>
          <a:noFill/>
          <a:ln>
            <a:noFill/>
          </a:ln>
        </p:spPr>
        <p:txBody>
          <a:bodyPr spcFirstLastPara="1" wrap="square" lIns="0" tIns="0" rIns="0" bIns="0" anchor="t" anchorCtr="0">
            <a:noAutofit/>
          </a:bodyPr>
          <a:lstStyle>
            <a:lvl1pPr marR="0" lvl="0" algn="l" rtl="0">
              <a:lnSpc>
                <a:spcPct val="115000"/>
              </a:lnSpc>
              <a:spcBef>
                <a:spcPts val="0"/>
              </a:spcBef>
              <a:spcAft>
                <a:spcPts val="0"/>
              </a:spcAft>
              <a:buClr>
                <a:srgbClr val="000000"/>
              </a:buClr>
              <a:buSzPts val="800"/>
              <a:buFont typeface="Arial"/>
              <a:buNone/>
              <a:defRPr sz="1067" b="0" i="0" u="none" strike="noStrike" cap="none">
                <a:solidFill>
                  <a:srgbClr val="000000"/>
                </a:solidFill>
                <a:latin typeface="Arial"/>
                <a:ea typeface="Arial"/>
                <a:cs typeface="Arial"/>
                <a:sym typeface="Arial"/>
              </a:defRPr>
            </a:lvl1pPr>
            <a:lvl2pPr marR="0" lvl="1" algn="l" rtl="0">
              <a:lnSpc>
                <a:spcPct val="115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2pPr>
            <a:lvl3pPr marR="0" lvl="2" algn="l" rtl="0">
              <a:lnSpc>
                <a:spcPct val="115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3pPr>
            <a:lvl4pPr marR="0" lvl="3" algn="l" rtl="0">
              <a:lnSpc>
                <a:spcPct val="115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4pPr>
            <a:lvl5pPr marR="0" lvl="4" algn="l" rtl="0">
              <a:lnSpc>
                <a:spcPct val="115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5pPr>
            <a:lvl6pPr marR="0" lvl="5" algn="l" rtl="0">
              <a:lnSpc>
                <a:spcPct val="115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6pPr>
            <a:lvl7pPr marR="0" lvl="6" algn="l" rtl="0">
              <a:lnSpc>
                <a:spcPct val="115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7pPr>
            <a:lvl8pPr marR="0" lvl="7" algn="l" rtl="0">
              <a:lnSpc>
                <a:spcPct val="115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8pPr>
            <a:lvl9pPr marR="0" lvl="8" algn="l" rtl="0">
              <a:lnSpc>
                <a:spcPct val="115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9pPr>
          </a:lstStyle>
          <a:p>
            <a:endParaRPr/>
          </a:p>
        </p:txBody>
      </p:sp>
      <p:sp>
        <p:nvSpPr>
          <p:cNvPr id="1610" name="Google Shape;1610;gef83ada6ca_0_1981"/>
          <p:cNvSpPr txBox="1">
            <a:spLocks noGrp="1"/>
          </p:cNvSpPr>
          <p:nvPr>
            <p:ph type="body" idx="2"/>
          </p:nvPr>
        </p:nvSpPr>
        <p:spPr>
          <a:xfrm>
            <a:off x="674100" y="1576600"/>
            <a:ext cx="10832000" cy="4337200"/>
          </a:xfrm>
          <a:prstGeom prst="rect">
            <a:avLst/>
          </a:prstGeom>
          <a:noFill/>
          <a:ln>
            <a:noFill/>
          </a:ln>
        </p:spPr>
        <p:txBody>
          <a:bodyPr spcFirstLastPara="1" wrap="square" lIns="0" tIns="0" rIns="0" bIns="0" anchor="t" anchorCtr="0">
            <a:noAutofit/>
          </a:bodyPr>
          <a:lstStyle>
            <a:lvl1pPr marL="609585" marR="0" lvl="0" indent="-423323" algn="l" rtl="0">
              <a:lnSpc>
                <a:spcPct val="100000"/>
              </a:lnSpc>
              <a:spcBef>
                <a:spcPts val="0"/>
              </a:spcBef>
              <a:spcAft>
                <a:spcPts val="0"/>
              </a:spcAft>
              <a:buClr>
                <a:srgbClr val="000000"/>
              </a:buClr>
              <a:buSzPts val="1400"/>
              <a:buFont typeface="Arial"/>
              <a:buChar char="●"/>
              <a:defRPr sz="1867" b="0" i="0" u="none" strike="noStrike" cap="none">
                <a:solidFill>
                  <a:srgbClr val="000000"/>
                </a:solidFill>
                <a:latin typeface="Arial"/>
                <a:ea typeface="Arial"/>
                <a:cs typeface="Arial"/>
                <a:sym typeface="Arial"/>
              </a:defRPr>
            </a:lvl1pPr>
            <a:lvl2pPr marL="1219170" marR="0" lvl="1" indent="-423323" algn="l" rtl="0">
              <a:lnSpc>
                <a:spcPct val="100000"/>
              </a:lnSpc>
              <a:spcBef>
                <a:spcPts val="0"/>
              </a:spcBef>
              <a:spcAft>
                <a:spcPts val="0"/>
              </a:spcAft>
              <a:buClr>
                <a:srgbClr val="000000"/>
              </a:buClr>
              <a:buSzPts val="1400"/>
              <a:buFont typeface="Arial"/>
              <a:buChar char="○"/>
              <a:defRPr sz="1867" b="0" i="0" u="none" strike="noStrike" cap="none">
                <a:solidFill>
                  <a:srgbClr val="000000"/>
                </a:solidFill>
                <a:latin typeface="Arial"/>
                <a:ea typeface="Arial"/>
                <a:cs typeface="Arial"/>
                <a:sym typeface="Arial"/>
              </a:defRPr>
            </a:lvl2pPr>
            <a:lvl3pPr marL="1828754" marR="0" lvl="2" indent="-423323" algn="l" rtl="0">
              <a:lnSpc>
                <a:spcPct val="100000"/>
              </a:lnSpc>
              <a:spcBef>
                <a:spcPts val="0"/>
              </a:spcBef>
              <a:spcAft>
                <a:spcPts val="0"/>
              </a:spcAft>
              <a:buClr>
                <a:srgbClr val="000000"/>
              </a:buClr>
              <a:buSzPts val="1400"/>
              <a:buFont typeface="Arial"/>
              <a:buChar char="■"/>
              <a:defRPr sz="1867" b="0" i="0" u="none" strike="noStrike" cap="none">
                <a:solidFill>
                  <a:srgbClr val="000000"/>
                </a:solidFill>
                <a:latin typeface="Arial"/>
                <a:ea typeface="Arial"/>
                <a:cs typeface="Arial"/>
                <a:sym typeface="Arial"/>
              </a:defRPr>
            </a:lvl3pPr>
            <a:lvl4pPr marL="2438339" marR="0" lvl="3" indent="-423323" algn="l" rtl="0">
              <a:lnSpc>
                <a:spcPct val="100000"/>
              </a:lnSpc>
              <a:spcBef>
                <a:spcPts val="0"/>
              </a:spcBef>
              <a:spcAft>
                <a:spcPts val="0"/>
              </a:spcAft>
              <a:buClr>
                <a:srgbClr val="000000"/>
              </a:buClr>
              <a:buSzPts val="1400"/>
              <a:buFont typeface="Arial"/>
              <a:buChar char="●"/>
              <a:defRPr sz="1867" b="0" i="0" u="none" strike="noStrike" cap="none">
                <a:solidFill>
                  <a:srgbClr val="000000"/>
                </a:solidFill>
                <a:latin typeface="Arial"/>
                <a:ea typeface="Arial"/>
                <a:cs typeface="Arial"/>
                <a:sym typeface="Arial"/>
              </a:defRPr>
            </a:lvl4pPr>
            <a:lvl5pPr marL="3047924" marR="0" lvl="4" indent="-423323" algn="l" rtl="0">
              <a:lnSpc>
                <a:spcPct val="100000"/>
              </a:lnSpc>
              <a:spcBef>
                <a:spcPts val="0"/>
              </a:spcBef>
              <a:spcAft>
                <a:spcPts val="0"/>
              </a:spcAft>
              <a:buClr>
                <a:srgbClr val="000000"/>
              </a:buClr>
              <a:buSzPts val="1400"/>
              <a:buFont typeface="Arial"/>
              <a:buChar char="○"/>
              <a:defRPr sz="1867" b="0" i="0" u="none" strike="noStrike" cap="none">
                <a:solidFill>
                  <a:srgbClr val="000000"/>
                </a:solidFill>
                <a:latin typeface="Arial"/>
                <a:ea typeface="Arial"/>
                <a:cs typeface="Arial"/>
                <a:sym typeface="Arial"/>
              </a:defRPr>
            </a:lvl5pPr>
            <a:lvl6pPr marL="3657509" marR="0" lvl="5" indent="-423323" algn="l" rtl="0">
              <a:lnSpc>
                <a:spcPct val="100000"/>
              </a:lnSpc>
              <a:spcBef>
                <a:spcPts val="0"/>
              </a:spcBef>
              <a:spcAft>
                <a:spcPts val="0"/>
              </a:spcAft>
              <a:buClr>
                <a:srgbClr val="000000"/>
              </a:buClr>
              <a:buSzPts val="1400"/>
              <a:buFont typeface="Arial"/>
              <a:buChar char="■"/>
              <a:defRPr sz="1867" b="0" i="0" u="none" strike="noStrike" cap="none">
                <a:solidFill>
                  <a:srgbClr val="000000"/>
                </a:solidFill>
                <a:latin typeface="Arial"/>
                <a:ea typeface="Arial"/>
                <a:cs typeface="Arial"/>
                <a:sym typeface="Arial"/>
              </a:defRPr>
            </a:lvl6pPr>
            <a:lvl7pPr marL="4267093" marR="0" lvl="6" indent="-423323" algn="l" rtl="0">
              <a:lnSpc>
                <a:spcPct val="100000"/>
              </a:lnSpc>
              <a:spcBef>
                <a:spcPts val="0"/>
              </a:spcBef>
              <a:spcAft>
                <a:spcPts val="0"/>
              </a:spcAft>
              <a:buClr>
                <a:srgbClr val="000000"/>
              </a:buClr>
              <a:buSzPts val="1400"/>
              <a:buFont typeface="Arial"/>
              <a:buChar char="●"/>
              <a:defRPr sz="1867" b="0" i="0" u="none" strike="noStrike" cap="none">
                <a:solidFill>
                  <a:srgbClr val="000000"/>
                </a:solidFill>
                <a:latin typeface="Arial"/>
                <a:ea typeface="Arial"/>
                <a:cs typeface="Arial"/>
                <a:sym typeface="Arial"/>
              </a:defRPr>
            </a:lvl7pPr>
            <a:lvl8pPr marL="4876678" marR="0" lvl="7" indent="-423323" algn="l" rtl="0">
              <a:lnSpc>
                <a:spcPct val="100000"/>
              </a:lnSpc>
              <a:spcBef>
                <a:spcPts val="0"/>
              </a:spcBef>
              <a:spcAft>
                <a:spcPts val="0"/>
              </a:spcAft>
              <a:buClr>
                <a:srgbClr val="000000"/>
              </a:buClr>
              <a:buSzPts val="1400"/>
              <a:buFont typeface="Arial"/>
              <a:buChar char="○"/>
              <a:defRPr sz="1867" b="0" i="0" u="none" strike="noStrike" cap="none">
                <a:solidFill>
                  <a:srgbClr val="000000"/>
                </a:solidFill>
                <a:latin typeface="Arial"/>
                <a:ea typeface="Arial"/>
                <a:cs typeface="Arial"/>
                <a:sym typeface="Arial"/>
              </a:defRPr>
            </a:lvl8pPr>
            <a:lvl9pPr marL="5486263" marR="0" lvl="8" indent="-423323" algn="l" rtl="0">
              <a:lnSpc>
                <a:spcPct val="100000"/>
              </a:lnSpc>
              <a:spcBef>
                <a:spcPts val="0"/>
              </a:spcBef>
              <a:spcAft>
                <a:spcPts val="0"/>
              </a:spcAft>
              <a:buClr>
                <a:srgbClr val="000000"/>
              </a:buClr>
              <a:buSzPts val="1400"/>
              <a:buFont typeface="Arial"/>
              <a:buChar char="■"/>
              <a:defRPr sz="1867" b="0" i="0" u="none" strike="noStrike" cap="none">
                <a:solidFill>
                  <a:srgbClr val="000000"/>
                </a:solidFill>
                <a:latin typeface="Arial"/>
                <a:ea typeface="Arial"/>
                <a:cs typeface="Arial"/>
                <a:sym typeface="Arial"/>
              </a:defRPr>
            </a:lvl9pPr>
          </a:lstStyle>
          <a:p>
            <a:endParaRPr/>
          </a:p>
        </p:txBody>
      </p:sp>
      <p:pic>
        <p:nvPicPr>
          <p:cNvPr id="1611" name="Google Shape;1611;gef83ada6ca_0_1981"/>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777400" y="6531926"/>
            <a:ext cx="244215" cy="252967"/>
          </a:xfrm>
          <a:prstGeom prst="rect">
            <a:avLst/>
          </a:prstGeom>
          <a:noFill/>
          <a:ln>
            <a:noFill/>
          </a:ln>
        </p:spPr>
      </p:pic>
      <p:cxnSp>
        <p:nvCxnSpPr>
          <p:cNvPr id="1612" name="Google Shape;1612;gef83ada6ca_0_1981"/>
          <p:cNvCxnSpPr/>
          <p:nvPr/>
        </p:nvCxnSpPr>
        <p:spPr>
          <a:xfrm>
            <a:off x="564484" y="6486633"/>
            <a:ext cx="0" cy="393600"/>
          </a:xfrm>
          <a:prstGeom prst="straightConnector1">
            <a:avLst/>
          </a:prstGeom>
          <a:noFill/>
          <a:ln w="9525" cap="flat" cmpd="sng">
            <a:solidFill>
              <a:srgbClr val="000000"/>
            </a:solidFill>
            <a:prstDash val="solid"/>
            <a:round/>
            <a:headEnd type="none" w="sm" len="sm"/>
            <a:tailEnd type="none" w="sm" len="sm"/>
          </a:ln>
        </p:spPr>
      </p:cxnSp>
      <p:cxnSp>
        <p:nvCxnSpPr>
          <p:cNvPr id="1613" name="Google Shape;1613;gef83ada6ca_0_1981"/>
          <p:cNvCxnSpPr/>
          <p:nvPr/>
        </p:nvCxnSpPr>
        <p:spPr>
          <a:xfrm>
            <a:off x="10829733" y="-9459"/>
            <a:ext cx="0" cy="1169600"/>
          </a:xfrm>
          <a:prstGeom prst="straightConnector1">
            <a:avLst/>
          </a:prstGeom>
          <a:noFill/>
          <a:ln w="9525" cap="flat" cmpd="sng">
            <a:solidFill>
              <a:srgbClr val="000000"/>
            </a:solidFill>
            <a:prstDash val="solid"/>
            <a:round/>
            <a:headEnd type="none" w="sm" len="sm"/>
            <a:tailEnd type="none" w="sm" len="sm"/>
          </a:ln>
        </p:spPr>
      </p:cxnSp>
    </p:spTree>
    <p:extLst>
      <p:ext uri="{BB962C8B-B14F-4D97-AF65-F5344CB8AC3E}">
        <p14:creationId xmlns:p14="http://schemas.microsoft.com/office/powerpoint/2010/main" val="727184660"/>
      </p:ext>
    </p:extLst>
  </p:cSld>
  <p:clrMapOvr>
    <a:masterClrMapping/>
  </p:clrMapOvr>
  <p:extLst>
    <p:ext uri="{DCECCB84-F9BA-43D5-87BE-67443E8EF086}">
      <p15:sldGuideLst xmlns:p15="http://schemas.microsoft.com/office/powerpoint/2012/main">
        <p15:guide id="1" orient="horz" pos="174">
          <p15:clr>
            <a:srgbClr val="FA7B17"/>
          </p15:clr>
        </p15:guide>
        <p15:guide id="2" pos="5436">
          <p15:clr>
            <a:srgbClr val="FA7B17"/>
          </p15:clr>
        </p15:guide>
        <p15:guide id="3" pos="319">
          <p15:clr>
            <a:srgbClr val="FA7B17"/>
          </p15:clr>
        </p15:guide>
        <p15:guide id="4" orient="horz" pos="3048">
          <p15:clr>
            <a:srgbClr val="FA7B17"/>
          </p15:clr>
        </p15:guide>
        <p15:guide id="5" pos="2880">
          <p15:clr>
            <a:srgbClr val="FA7B17"/>
          </p15:clr>
        </p15:guide>
        <p15:guide id="6" orient="horz" pos="1620">
          <p15:clr>
            <a:srgbClr val="FA7B17"/>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3_Slide_4">
  <p:cSld name="4_Slide_4">
    <p:spTree>
      <p:nvGrpSpPr>
        <p:cNvPr id="1" name="Shape 17"/>
        <p:cNvGrpSpPr/>
        <p:nvPr/>
      </p:nvGrpSpPr>
      <p:grpSpPr>
        <a:xfrm>
          <a:off x="0" y="0"/>
          <a:ext cx="0" cy="0"/>
          <a:chOff x="0" y="0"/>
          <a:chExt cx="0" cy="0"/>
        </a:xfrm>
      </p:grpSpPr>
      <p:sp>
        <p:nvSpPr>
          <p:cNvPr id="18" name="Google Shape;18;gcf0d590779_0_170"/>
          <p:cNvSpPr/>
          <p:nvPr/>
        </p:nvSpPr>
        <p:spPr>
          <a:xfrm>
            <a:off x="11435376" y="300409"/>
            <a:ext cx="338800" cy="338800"/>
          </a:xfrm>
          <a:prstGeom prst="ellipse">
            <a:avLst/>
          </a:prstGeom>
          <a:solidFill>
            <a:schemeClr val="lt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19" name="Google Shape;19;gcf0d590779_0_170"/>
          <p:cNvSpPr txBox="1">
            <a:spLocks noGrp="1"/>
          </p:cNvSpPr>
          <p:nvPr>
            <p:ph type="sldNum" idx="12"/>
          </p:nvPr>
        </p:nvSpPr>
        <p:spPr>
          <a:xfrm>
            <a:off x="10774700" y="6587068"/>
            <a:ext cx="731600" cy="118400"/>
          </a:xfrm>
          <a:prstGeom prst="rect">
            <a:avLst/>
          </a:prstGeom>
          <a:noFill/>
          <a:ln>
            <a:noFill/>
          </a:ln>
        </p:spPr>
        <p:txBody>
          <a:bodyPr spcFirstLastPara="1" wrap="square" lIns="0" tIns="0" rIns="0" bIns="0" anchor="t" anchorCtr="0">
            <a:noAutofit/>
          </a:bodyPr>
          <a:lstStyle>
            <a:lvl1pPr marL="0" marR="0" lvl="0" indent="0" algn="r" rtl="0">
              <a:lnSpc>
                <a:spcPct val="100000"/>
              </a:lnSpc>
              <a:spcBef>
                <a:spcPts val="0"/>
              </a:spcBef>
              <a:spcAft>
                <a:spcPts val="0"/>
              </a:spcAft>
              <a:buClr>
                <a:srgbClr val="000000"/>
              </a:buClr>
              <a:buSzPts val="600"/>
              <a:buFont typeface="Arial"/>
              <a:buNone/>
              <a:defRPr sz="800" b="0" i="0" u="none" strike="noStrike" cap="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600"/>
              <a:buFont typeface="Arial"/>
              <a:buNone/>
              <a:defRPr sz="800" b="0" i="0" u="none" strike="noStrike" cap="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600"/>
              <a:buFont typeface="Arial"/>
              <a:buNone/>
              <a:defRPr sz="800" b="0" i="0" u="none" strike="noStrike" cap="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600"/>
              <a:buFont typeface="Arial"/>
              <a:buNone/>
              <a:defRPr sz="800" b="0" i="0" u="none" strike="noStrike" cap="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600"/>
              <a:buFont typeface="Arial"/>
              <a:buNone/>
              <a:defRPr sz="800" b="0" i="0" u="none" strike="noStrike" cap="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600"/>
              <a:buFont typeface="Arial"/>
              <a:buNone/>
              <a:defRPr sz="800" b="0" i="0" u="none" strike="noStrike" cap="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600"/>
              <a:buFont typeface="Arial"/>
              <a:buNone/>
              <a:defRPr sz="800" b="0" i="0" u="none" strike="noStrike" cap="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600"/>
              <a:buFont typeface="Arial"/>
              <a:buNone/>
              <a:defRPr sz="800" b="0" i="0" u="none" strike="noStrike" cap="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600"/>
              <a:buFont typeface="Arial"/>
              <a:buNone/>
              <a:defRPr sz="800" b="0" i="0" u="none" strike="noStrike" cap="none">
                <a:solidFill>
                  <a:srgbClr val="000000"/>
                </a:solidFill>
                <a:latin typeface="Arial"/>
                <a:ea typeface="Arial"/>
                <a:cs typeface="Arial"/>
                <a:sym typeface="Arial"/>
              </a:defRPr>
            </a:lvl9pPr>
          </a:lstStyle>
          <a:p>
            <a:fld id="{00000000-1234-1234-1234-123412341234}" type="slidenum">
              <a:rPr lang="en" smtClean="0"/>
              <a:pPr/>
              <a:t>‹#›</a:t>
            </a:fld>
            <a:endParaRPr lang="en"/>
          </a:p>
        </p:txBody>
      </p:sp>
      <p:sp>
        <p:nvSpPr>
          <p:cNvPr id="20" name="Google Shape;20;gcf0d590779_0_170"/>
          <p:cNvSpPr txBox="1">
            <a:spLocks noGrp="1"/>
          </p:cNvSpPr>
          <p:nvPr>
            <p:ph type="title"/>
          </p:nvPr>
        </p:nvSpPr>
        <p:spPr>
          <a:xfrm>
            <a:off x="674267" y="-9467"/>
            <a:ext cx="6090400" cy="949200"/>
          </a:xfrm>
          <a:prstGeom prst="rect">
            <a:avLst/>
          </a:prstGeom>
          <a:noFill/>
          <a:ln>
            <a:noFill/>
          </a:ln>
        </p:spPr>
        <p:txBody>
          <a:bodyPr spcFirstLastPara="1" wrap="square" lIns="0" tIns="0" rIns="0" bIns="0" anchor="ctr" anchorCtr="0">
            <a:noAutofit/>
          </a:bodyPr>
          <a:lstStyle>
            <a:lvl1pPr marR="0" lvl="0"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2400"/>
              <a:buFont typeface="Arial"/>
              <a:buNone/>
              <a:defRPr sz="3200" b="0" i="0" u="sng"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400"/>
              <a:buFont typeface="Arial"/>
              <a:buNone/>
              <a:defRPr sz="3200" b="0" i="0" u="sng"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400"/>
              <a:buFont typeface="Arial"/>
              <a:buNone/>
              <a:defRPr sz="3200" b="0" i="0" u="sng"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400"/>
              <a:buFont typeface="Arial"/>
              <a:buNone/>
              <a:defRPr sz="3200" b="0" i="0" u="sng"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400"/>
              <a:buFont typeface="Arial"/>
              <a:buNone/>
              <a:defRPr sz="3200" b="0" i="0" u="sng"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400"/>
              <a:buFont typeface="Arial"/>
              <a:buNone/>
              <a:defRPr sz="3200" b="0" i="0" u="sng"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400"/>
              <a:buFont typeface="Arial"/>
              <a:buNone/>
              <a:defRPr sz="3200" b="0" i="0" u="sng"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400"/>
              <a:buFont typeface="Arial"/>
              <a:buNone/>
              <a:defRPr sz="3200" b="0" i="0" u="sng" strike="noStrike" cap="none">
                <a:solidFill>
                  <a:srgbClr val="000000"/>
                </a:solidFill>
                <a:latin typeface="Arial"/>
                <a:ea typeface="Arial"/>
                <a:cs typeface="Arial"/>
                <a:sym typeface="Arial"/>
              </a:defRPr>
            </a:lvl9pPr>
          </a:lstStyle>
          <a:p>
            <a:endParaRPr/>
          </a:p>
        </p:txBody>
      </p:sp>
      <p:sp>
        <p:nvSpPr>
          <p:cNvPr id="21" name="Google Shape;21;gcf0d590779_0_170"/>
          <p:cNvSpPr txBox="1">
            <a:spLocks noGrp="1"/>
          </p:cNvSpPr>
          <p:nvPr>
            <p:ph type="subTitle" idx="1"/>
          </p:nvPr>
        </p:nvSpPr>
        <p:spPr>
          <a:xfrm>
            <a:off x="7468500" y="0"/>
            <a:ext cx="3574000" cy="939600"/>
          </a:xfrm>
          <a:prstGeom prst="rect">
            <a:avLst/>
          </a:prstGeom>
          <a:noFill/>
          <a:ln>
            <a:noFill/>
          </a:ln>
        </p:spPr>
        <p:txBody>
          <a:bodyPr spcFirstLastPara="1" wrap="square" lIns="0" tIns="0" rIns="0" bIns="0" anchor="ctr" anchorCtr="0">
            <a:noAutofit/>
          </a:bodyPr>
          <a:lstStyle>
            <a:lvl1pPr marR="0" lvl="0" algn="l" rtl="0">
              <a:lnSpc>
                <a:spcPct val="115000"/>
              </a:lnSpc>
              <a:spcBef>
                <a:spcPts val="0"/>
              </a:spcBef>
              <a:spcAft>
                <a:spcPts val="0"/>
              </a:spcAft>
              <a:buClr>
                <a:srgbClr val="000000"/>
              </a:buClr>
              <a:buSzPts val="800"/>
              <a:buFont typeface="Arial"/>
              <a:buNone/>
              <a:defRPr sz="1067" b="0" i="0" u="none" strike="noStrike" cap="none">
                <a:solidFill>
                  <a:srgbClr val="000000"/>
                </a:solidFill>
                <a:latin typeface="Arial"/>
                <a:ea typeface="Arial"/>
                <a:cs typeface="Arial"/>
                <a:sym typeface="Arial"/>
              </a:defRPr>
            </a:lvl1pPr>
            <a:lvl2pPr marR="0" lvl="1" algn="l" rtl="0">
              <a:lnSpc>
                <a:spcPct val="115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2pPr>
            <a:lvl3pPr marR="0" lvl="2" algn="l" rtl="0">
              <a:lnSpc>
                <a:spcPct val="115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3pPr>
            <a:lvl4pPr marR="0" lvl="3" algn="l" rtl="0">
              <a:lnSpc>
                <a:spcPct val="115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4pPr>
            <a:lvl5pPr marR="0" lvl="4" algn="l" rtl="0">
              <a:lnSpc>
                <a:spcPct val="115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5pPr>
            <a:lvl6pPr marR="0" lvl="5" algn="l" rtl="0">
              <a:lnSpc>
                <a:spcPct val="115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6pPr>
            <a:lvl7pPr marR="0" lvl="6" algn="l" rtl="0">
              <a:lnSpc>
                <a:spcPct val="115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7pPr>
            <a:lvl8pPr marR="0" lvl="7" algn="l" rtl="0">
              <a:lnSpc>
                <a:spcPct val="115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8pPr>
            <a:lvl9pPr marR="0" lvl="8" algn="l" rtl="0">
              <a:lnSpc>
                <a:spcPct val="115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9pPr>
          </a:lstStyle>
          <a:p>
            <a:endParaRPr/>
          </a:p>
        </p:txBody>
      </p:sp>
      <p:sp>
        <p:nvSpPr>
          <p:cNvPr id="22" name="Google Shape;22;gcf0d590779_0_170"/>
          <p:cNvSpPr txBox="1">
            <a:spLocks noGrp="1"/>
          </p:cNvSpPr>
          <p:nvPr>
            <p:ph type="body" idx="2"/>
          </p:nvPr>
        </p:nvSpPr>
        <p:spPr>
          <a:xfrm>
            <a:off x="674267" y="1594800"/>
            <a:ext cx="10327600" cy="4337200"/>
          </a:xfrm>
          <a:prstGeom prst="rect">
            <a:avLst/>
          </a:prstGeom>
          <a:noFill/>
          <a:ln>
            <a:noFill/>
          </a:ln>
        </p:spPr>
        <p:txBody>
          <a:bodyPr spcFirstLastPara="1" wrap="square" lIns="0" tIns="0" rIns="0" bIns="0" anchor="t" anchorCtr="0">
            <a:noAutofit/>
          </a:bodyPr>
          <a:lstStyle>
            <a:lvl1pPr marL="609585" marR="0" lvl="0" indent="-389457" algn="l" rtl="0">
              <a:lnSpc>
                <a:spcPct val="100000"/>
              </a:lnSpc>
              <a:spcBef>
                <a:spcPts val="0"/>
              </a:spcBef>
              <a:spcAft>
                <a:spcPts val="0"/>
              </a:spcAft>
              <a:buClr>
                <a:srgbClr val="000000"/>
              </a:buClr>
              <a:buSzPts val="1000"/>
              <a:buFont typeface="Arial"/>
              <a:buChar char="●"/>
              <a:defRPr sz="1333" b="0" i="0" u="none" strike="noStrike" cap="none">
                <a:solidFill>
                  <a:srgbClr val="000000"/>
                </a:solidFill>
                <a:latin typeface="Arial"/>
                <a:ea typeface="Arial"/>
                <a:cs typeface="Arial"/>
                <a:sym typeface="Arial"/>
              </a:defRPr>
            </a:lvl1pPr>
            <a:lvl2pPr marL="1219170" marR="0" lvl="1" indent="-389457" algn="l" rtl="0">
              <a:lnSpc>
                <a:spcPct val="100000"/>
              </a:lnSpc>
              <a:spcBef>
                <a:spcPts val="0"/>
              </a:spcBef>
              <a:spcAft>
                <a:spcPts val="0"/>
              </a:spcAft>
              <a:buClr>
                <a:srgbClr val="000000"/>
              </a:buClr>
              <a:buSzPts val="1000"/>
              <a:buFont typeface="Arial"/>
              <a:buChar char="○"/>
              <a:defRPr sz="1333" b="0" i="0" u="none" strike="noStrike" cap="none">
                <a:solidFill>
                  <a:srgbClr val="000000"/>
                </a:solidFill>
                <a:latin typeface="Arial"/>
                <a:ea typeface="Arial"/>
                <a:cs typeface="Arial"/>
                <a:sym typeface="Arial"/>
              </a:defRPr>
            </a:lvl2pPr>
            <a:lvl3pPr marL="1828754" marR="0" lvl="2" indent="-389457" algn="l" rtl="0">
              <a:lnSpc>
                <a:spcPct val="100000"/>
              </a:lnSpc>
              <a:spcBef>
                <a:spcPts val="0"/>
              </a:spcBef>
              <a:spcAft>
                <a:spcPts val="0"/>
              </a:spcAft>
              <a:buClr>
                <a:srgbClr val="000000"/>
              </a:buClr>
              <a:buSzPts val="1000"/>
              <a:buFont typeface="Arial"/>
              <a:buChar char="■"/>
              <a:defRPr sz="1333" b="0" i="0" u="none" strike="noStrike" cap="none">
                <a:solidFill>
                  <a:srgbClr val="000000"/>
                </a:solidFill>
                <a:latin typeface="Arial"/>
                <a:ea typeface="Arial"/>
                <a:cs typeface="Arial"/>
                <a:sym typeface="Arial"/>
              </a:defRPr>
            </a:lvl3pPr>
            <a:lvl4pPr marL="2438339" marR="0" lvl="3" indent="-389457" algn="l" rtl="0">
              <a:lnSpc>
                <a:spcPct val="100000"/>
              </a:lnSpc>
              <a:spcBef>
                <a:spcPts val="0"/>
              </a:spcBef>
              <a:spcAft>
                <a:spcPts val="0"/>
              </a:spcAft>
              <a:buClr>
                <a:srgbClr val="000000"/>
              </a:buClr>
              <a:buSzPts val="1000"/>
              <a:buFont typeface="Arial"/>
              <a:buChar char="●"/>
              <a:defRPr sz="1333" b="0" i="0" u="none" strike="noStrike" cap="none">
                <a:solidFill>
                  <a:srgbClr val="000000"/>
                </a:solidFill>
                <a:latin typeface="Arial"/>
                <a:ea typeface="Arial"/>
                <a:cs typeface="Arial"/>
                <a:sym typeface="Arial"/>
              </a:defRPr>
            </a:lvl4pPr>
            <a:lvl5pPr marL="3047924" marR="0" lvl="4" indent="-389457" algn="l" rtl="0">
              <a:lnSpc>
                <a:spcPct val="100000"/>
              </a:lnSpc>
              <a:spcBef>
                <a:spcPts val="0"/>
              </a:spcBef>
              <a:spcAft>
                <a:spcPts val="0"/>
              </a:spcAft>
              <a:buClr>
                <a:srgbClr val="000000"/>
              </a:buClr>
              <a:buSzPts val="1000"/>
              <a:buFont typeface="Arial"/>
              <a:buChar char="○"/>
              <a:defRPr sz="1333" b="0" i="0" u="none" strike="noStrike" cap="none">
                <a:solidFill>
                  <a:srgbClr val="000000"/>
                </a:solidFill>
                <a:latin typeface="Arial"/>
                <a:ea typeface="Arial"/>
                <a:cs typeface="Arial"/>
                <a:sym typeface="Arial"/>
              </a:defRPr>
            </a:lvl5pPr>
            <a:lvl6pPr marL="3657509" marR="0" lvl="5" indent="-389457" algn="l" rtl="0">
              <a:lnSpc>
                <a:spcPct val="100000"/>
              </a:lnSpc>
              <a:spcBef>
                <a:spcPts val="0"/>
              </a:spcBef>
              <a:spcAft>
                <a:spcPts val="0"/>
              </a:spcAft>
              <a:buClr>
                <a:srgbClr val="000000"/>
              </a:buClr>
              <a:buSzPts val="1000"/>
              <a:buFont typeface="Arial"/>
              <a:buChar char="■"/>
              <a:defRPr sz="1333" b="0" i="0" u="none" strike="noStrike" cap="none">
                <a:solidFill>
                  <a:srgbClr val="000000"/>
                </a:solidFill>
                <a:latin typeface="Arial"/>
                <a:ea typeface="Arial"/>
                <a:cs typeface="Arial"/>
                <a:sym typeface="Arial"/>
              </a:defRPr>
            </a:lvl6pPr>
            <a:lvl7pPr marL="4267093" marR="0" lvl="6" indent="-389457" algn="l" rtl="0">
              <a:lnSpc>
                <a:spcPct val="100000"/>
              </a:lnSpc>
              <a:spcBef>
                <a:spcPts val="0"/>
              </a:spcBef>
              <a:spcAft>
                <a:spcPts val="0"/>
              </a:spcAft>
              <a:buClr>
                <a:srgbClr val="000000"/>
              </a:buClr>
              <a:buSzPts val="1000"/>
              <a:buFont typeface="Arial"/>
              <a:buChar char="●"/>
              <a:defRPr sz="1333" b="0" i="0" u="none" strike="noStrike" cap="none">
                <a:solidFill>
                  <a:srgbClr val="000000"/>
                </a:solidFill>
                <a:latin typeface="Arial"/>
                <a:ea typeface="Arial"/>
                <a:cs typeface="Arial"/>
                <a:sym typeface="Arial"/>
              </a:defRPr>
            </a:lvl7pPr>
            <a:lvl8pPr marL="4876678" marR="0" lvl="7" indent="-389457" algn="l" rtl="0">
              <a:lnSpc>
                <a:spcPct val="100000"/>
              </a:lnSpc>
              <a:spcBef>
                <a:spcPts val="0"/>
              </a:spcBef>
              <a:spcAft>
                <a:spcPts val="0"/>
              </a:spcAft>
              <a:buClr>
                <a:srgbClr val="000000"/>
              </a:buClr>
              <a:buSzPts val="1000"/>
              <a:buFont typeface="Arial"/>
              <a:buChar char="○"/>
              <a:defRPr sz="1333" b="0" i="0" u="none" strike="noStrike" cap="none">
                <a:solidFill>
                  <a:srgbClr val="000000"/>
                </a:solidFill>
                <a:latin typeface="Arial"/>
                <a:ea typeface="Arial"/>
                <a:cs typeface="Arial"/>
                <a:sym typeface="Arial"/>
              </a:defRPr>
            </a:lvl8pPr>
            <a:lvl9pPr marL="5486263" marR="0" lvl="8" indent="-389457" algn="l" rtl="0">
              <a:lnSpc>
                <a:spcPct val="100000"/>
              </a:lnSpc>
              <a:spcBef>
                <a:spcPts val="0"/>
              </a:spcBef>
              <a:spcAft>
                <a:spcPts val="0"/>
              </a:spcAft>
              <a:buClr>
                <a:srgbClr val="000000"/>
              </a:buClr>
              <a:buSzPts val="1000"/>
              <a:buFont typeface="Arial"/>
              <a:buChar char="■"/>
              <a:defRPr sz="1333" b="0" i="0" u="none" strike="noStrike" cap="none">
                <a:solidFill>
                  <a:srgbClr val="000000"/>
                </a:solidFill>
                <a:latin typeface="Arial"/>
                <a:ea typeface="Arial"/>
                <a:cs typeface="Arial"/>
                <a:sym typeface="Arial"/>
              </a:defRPr>
            </a:lvl9pPr>
          </a:lstStyle>
          <a:p>
            <a:endParaRPr/>
          </a:p>
        </p:txBody>
      </p:sp>
      <p:pic>
        <p:nvPicPr>
          <p:cNvPr id="23" name="Google Shape;23;gcf0d590779_0_170"/>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674267" y="6531926"/>
            <a:ext cx="244215" cy="252967"/>
          </a:xfrm>
          <a:prstGeom prst="rect">
            <a:avLst/>
          </a:prstGeom>
          <a:noFill/>
          <a:ln>
            <a:noFill/>
          </a:ln>
        </p:spPr>
      </p:pic>
    </p:spTree>
    <p:extLst>
      <p:ext uri="{BB962C8B-B14F-4D97-AF65-F5344CB8AC3E}">
        <p14:creationId xmlns:p14="http://schemas.microsoft.com/office/powerpoint/2010/main" val="946001773"/>
      </p:ext>
    </p:extLst>
  </p:cSld>
  <p:clrMapOvr>
    <a:masterClrMapping/>
  </p:clrMapOvr>
  <p:extLst>
    <p:ext uri="{DCECCB84-F9BA-43D5-87BE-67443E8EF086}">
      <p15:sldGuideLst xmlns:p15="http://schemas.microsoft.com/office/powerpoint/2012/main">
        <p15:guide id="1" orient="horz" pos="174">
          <p15:clr>
            <a:srgbClr val="FA7B17"/>
          </p15:clr>
        </p15:guide>
        <p15:guide id="2" pos="5436">
          <p15:clr>
            <a:srgbClr val="FA7B17"/>
          </p15:clr>
        </p15:guide>
        <p15:guide id="3" pos="319">
          <p15:clr>
            <a:srgbClr val="FA7B17"/>
          </p15:clr>
        </p15:guide>
        <p15:guide id="4" orient="horz" pos="3048">
          <p15:clr>
            <a:srgbClr val="FA7B17"/>
          </p15:clr>
        </p15:guide>
        <p15:guide id="5" pos="2880">
          <p15:clr>
            <a:srgbClr val="FA7B17"/>
          </p15:clr>
        </p15:guide>
        <p15:guide id="6" orient="horz" pos="1620">
          <p15:clr>
            <a:srgbClr val="FA7B17"/>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3_Slide_3">
  <p:cSld name="4_Slide_3">
    <p:spTree>
      <p:nvGrpSpPr>
        <p:cNvPr id="1" name="Shape 56"/>
        <p:cNvGrpSpPr/>
        <p:nvPr/>
      </p:nvGrpSpPr>
      <p:grpSpPr>
        <a:xfrm>
          <a:off x="0" y="0"/>
          <a:ext cx="0" cy="0"/>
          <a:chOff x="0" y="0"/>
          <a:chExt cx="0" cy="0"/>
        </a:xfrm>
      </p:grpSpPr>
      <p:sp>
        <p:nvSpPr>
          <p:cNvPr id="57" name="Google Shape;57;gcf0d590779_0_344"/>
          <p:cNvSpPr/>
          <p:nvPr/>
        </p:nvSpPr>
        <p:spPr>
          <a:xfrm rot="10800000">
            <a:off x="-100" y="-9200"/>
            <a:ext cx="12194000" cy="945200"/>
          </a:xfrm>
          <a:prstGeom prst="rect">
            <a:avLst/>
          </a:prstGeom>
          <a:solidFill>
            <a:schemeClr val="lt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cxnSp>
        <p:nvCxnSpPr>
          <p:cNvPr id="58" name="Google Shape;58;gcf0d590779_0_344"/>
          <p:cNvCxnSpPr/>
          <p:nvPr/>
        </p:nvCxnSpPr>
        <p:spPr>
          <a:xfrm>
            <a:off x="0" y="6475327"/>
            <a:ext cx="12233200" cy="0"/>
          </a:xfrm>
          <a:prstGeom prst="straightConnector1">
            <a:avLst/>
          </a:prstGeom>
          <a:noFill/>
          <a:ln w="9525" cap="flat" cmpd="sng">
            <a:solidFill>
              <a:srgbClr val="000000"/>
            </a:solidFill>
            <a:prstDash val="solid"/>
            <a:round/>
            <a:headEnd type="none" w="sm" len="sm"/>
            <a:tailEnd type="none" w="sm" len="sm"/>
          </a:ln>
        </p:spPr>
      </p:cxnSp>
      <p:sp>
        <p:nvSpPr>
          <p:cNvPr id="59" name="Google Shape;59;gcf0d590779_0_344"/>
          <p:cNvSpPr txBox="1">
            <a:spLocks noGrp="1"/>
          </p:cNvSpPr>
          <p:nvPr>
            <p:ph type="sldNum" idx="12"/>
          </p:nvPr>
        </p:nvSpPr>
        <p:spPr>
          <a:xfrm>
            <a:off x="10774700" y="6587068"/>
            <a:ext cx="731600" cy="118400"/>
          </a:xfrm>
          <a:prstGeom prst="rect">
            <a:avLst/>
          </a:prstGeom>
          <a:noFill/>
          <a:ln>
            <a:noFill/>
          </a:ln>
        </p:spPr>
        <p:txBody>
          <a:bodyPr spcFirstLastPara="1" wrap="square" lIns="0" tIns="0" rIns="0" bIns="0" anchor="t" anchorCtr="0">
            <a:noAutofit/>
          </a:bodyPr>
          <a:lstStyle>
            <a:lvl1pPr marL="0" marR="0" lvl="0" indent="0" algn="r" rtl="0">
              <a:lnSpc>
                <a:spcPct val="100000"/>
              </a:lnSpc>
              <a:spcBef>
                <a:spcPts val="0"/>
              </a:spcBef>
              <a:spcAft>
                <a:spcPts val="0"/>
              </a:spcAft>
              <a:buClr>
                <a:srgbClr val="000000"/>
              </a:buClr>
              <a:buSzPts val="600"/>
              <a:buFont typeface="Arial"/>
              <a:buNone/>
              <a:defRPr sz="800" b="0" i="0" u="none" strike="noStrike" cap="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600"/>
              <a:buFont typeface="Arial"/>
              <a:buNone/>
              <a:defRPr sz="800" b="0" i="0" u="none" strike="noStrike" cap="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600"/>
              <a:buFont typeface="Arial"/>
              <a:buNone/>
              <a:defRPr sz="800" b="0" i="0" u="none" strike="noStrike" cap="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600"/>
              <a:buFont typeface="Arial"/>
              <a:buNone/>
              <a:defRPr sz="800" b="0" i="0" u="none" strike="noStrike" cap="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600"/>
              <a:buFont typeface="Arial"/>
              <a:buNone/>
              <a:defRPr sz="800" b="0" i="0" u="none" strike="noStrike" cap="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600"/>
              <a:buFont typeface="Arial"/>
              <a:buNone/>
              <a:defRPr sz="800" b="0" i="0" u="none" strike="noStrike" cap="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600"/>
              <a:buFont typeface="Arial"/>
              <a:buNone/>
              <a:defRPr sz="800" b="0" i="0" u="none" strike="noStrike" cap="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600"/>
              <a:buFont typeface="Arial"/>
              <a:buNone/>
              <a:defRPr sz="800" b="0" i="0" u="none" strike="noStrike" cap="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600"/>
              <a:buFont typeface="Arial"/>
              <a:buNone/>
              <a:defRPr sz="800" b="0" i="0" u="none" strike="noStrike" cap="none">
                <a:solidFill>
                  <a:srgbClr val="000000"/>
                </a:solidFill>
                <a:latin typeface="Arial"/>
                <a:ea typeface="Arial"/>
                <a:cs typeface="Arial"/>
                <a:sym typeface="Arial"/>
              </a:defRPr>
            </a:lvl9pPr>
          </a:lstStyle>
          <a:p>
            <a:fld id="{00000000-1234-1234-1234-123412341234}" type="slidenum">
              <a:rPr lang="en" smtClean="0"/>
              <a:pPr/>
              <a:t>‹#›</a:t>
            </a:fld>
            <a:endParaRPr lang="en"/>
          </a:p>
        </p:txBody>
      </p:sp>
      <p:sp>
        <p:nvSpPr>
          <p:cNvPr id="60" name="Google Shape;60;gcf0d590779_0_344"/>
          <p:cNvSpPr txBox="1">
            <a:spLocks noGrp="1"/>
          </p:cNvSpPr>
          <p:nvPr>
            <p:ph type="title"/>
          </p:nvPr>
        </p:nvSpPr>
        <p:spPr>
          <a:xfrm>
            <a:off x="674267" y="-9467"/>
            <a:ext cx="6090400" cy="949200"/>
          </a:xfrm>
          <a:prstGeom prst="rect">
            <a:avLst/>
          </a:prstGeom>
          <a:noFill/>
          <a:ln>
            <a:noFill/>
          </a:ln>
        </p:spPr>
        <p:txBody>
          <a:bodyPr spcFirstLastPara="1" wrap="square" lIns="0" tIns="0" rIns="0" bIns="0" anchor="ctr" anchorCtr="0">
            <a:noAutofit/>
          </a:bodyPr>
          <a:lstStyle>
            <a:lvl1pPr marR="0" lvl="0" algn="l" rtl="0">
              <a:lnSpc>
                <a:spcPct val="100000"/>
              </a:lnSpc>
              <a:spcBef>
                <a:spcPts val="0"/>
              </a:spcBef>
              <a:spcAft>
                <a:spcPts val="0"/>
              </a:spcAft>
              <a:buClr>
                <a:srgbClr val="000000"/>
              </a:buClr>
              <a:buSzPts val="1800"/>
              <a:buFont typeface="Arial"/>
              <a:buNone/>
              <a:defRPr sz="2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2400"/>
              <a:buFont typeface="Arial"/>
              <a:buNone/>
              <a:defRPr sz="3200" b="0" i="0" u="sng"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400"/>
              <a:buFont typeface="Arial"/>
              <a:buNone/>
              <a:defRPr sz="3200" b="0" i="0" u="sng"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400"/>
              <a:buFont typeface="Arial"/>
              <a:buNone/>
              <a:defRPr sz="3200" b="0" i="0" u="sng"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400"/>
              <a:buFont typeface="Arial"/>
              <a:buNone/>
              <a:defRPr sz="3200" b="0" i="0" u="sng"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400"/>
              <a:buFont typeface="Arial"/>
              <a:buNone/>
              <a:defRPr sz="3200" b="0" i="0" u="sng"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400"/>
              <a:buFont typeface="Arial"/>
              <a:buNone/>
              <a:defRPr sz="3200" b="0" i="0" u="sng"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400"/>
              <a:buFont typeface="Arial"/>
              <a:buNone/>
              <a:defRPr sz="3200" b="0" i="0" u="sng"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400"/>
              <a:buFont typeface="Arial"/>
              <a:buNone/>
              <a:defRPr sz="3200" b="0" i="0" u="sng" strike="noStrike" cap="none">
                <a:solidFill>
                  <a:srgbClr val="000000"/>
                </a:solidFill>
                <a:latin typeface="Arial"/>
                <a:ea typeface="Arial"/>
                <a:cs typeface="Arial"/>
                <a:sym typeface="Arial"/>
              </a:defRPr>
            </a:lvl9pPr>
          </a:lstStyle>
          <a:p>
            <a:endParaRPr/>
          </a:p>
        </p:txBody>
      </p:sp>
      <p:sp>
        <p:nvSpPr>
          <p:cNvPr id="61" name="Google Shape;61;gcf0d590779_0_344"/>
          <p:cNvSpPr txBox="1">
            <a:spLocks noGrp="1"/>
          </p:cNvSpPr>
          <p:nvPr>
            <p:ph type="subTitle" idx="1"/>
          </p:nvPr>
        </p:nvSpPr>
        <p:spPr>
          <a:xfrm>
            <a:off x="7468500" y="0"/>
            <a:ext cx="3150800" cy="939600"/>
          </a:xfrm>
          <a:prstGeom prst="rect">
            <a:avLst/>
          </a:prstGeom>
          <a:noFill/>
          <a:ln>
            <a:noFill/>
          </a:ln>
        </p:spPr>
        <p:txBody>
          <a:bodyPr spcFirstLastPara="1" wrap="square" lIns="0" tIns="0" rIns="0" bIns="0" anchor="ctr" anchorCtr="0">
            <a:noAutofit/>
          </a:bodyPr>
          <a:lstStyle>
            <a:lvl1pPr marR="0" lvl="0" algn="l" rtl="0">
              <a:lnSpc>
                <a:spcPct val="115000"/>
              </a:lnSpc>
              <a:spcBef>
                <a:spcPts val="0"/>
              </a:spcBef>
              <a:spcAft>
                <a:spcPts val="0"/>
              </a:spcAft>
              <a:buClr>
                <a:srgbClr val="000000"/>
              </a:buClr>
              <a:buSzPts val="800"/>
              <a:buFont typeface="Arial"/>
              <a:buNone/>
              <a:defRPr sz="1067" b="0" i="0" u="none" strike="noStrike" cap="none">
                <a:solidFill>
                  <a:srgbClr val="000000"/>
                </a:solidFill>
                <a:latin typeface="Arial"/>
                <a:ea typeface="Arial"/>
                <a:cs typeface="Arial"/>
                <a:sym typeface="Arial"/>
              </a:defRPr>
            </a:lvl1pPr>
            <a:lvl2pPr marR="0" lvl="1" algn="l" rtl="0">
              <a:lnSpc>
                <a:spcPct val="115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2pPr>
            <a:lvl3pPr marR="0" lvl="2" algn="l" rtl="0">
              <a:lnSpc>
                <a:spcPct val="115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3pPr>
            <a:lvl4pPr marR="0" lvl="3" algn="l" rtl="0">
              <a:lnSpc>
                <a:spcPct val="115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4pPr>
            <a:lvl5pPr marR="0" lvl="4" algn="l" rtl="0">
              <a:lnSpc>
                <a:spcPct val="115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5pPr>
            <a:lvl6pPr marR="0" lvl="5" algn="l" rtl="0">
              <a:lnSpc>
                <a:spcPct val="115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6pPr>
            <a:lvl7pPr marR="0" lvl="6" algn="l" rtl="0">
              <a:lnSpc>
                <a:spcPct val="115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7pPr>
            <a:lvl8pPr marR="0" lvl="7" algn="l" rtl="0">
              <a:lnSpc>
                <a:spcPct val="115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8pPr>
            <a:lvl9pPr marR="0" lvl="8" algn="l" rtl="0">
              <a:lnSpc>
                <a:spcPct val="11500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9pPr>
          </a:lstStyle>
          <a:p>
            <a:endParaRPr/>
          </a:p>
        </p:txBody>
      </p:sp>
      <p:cxnSp>
        <p:nvCxnSpPr>
          <p:cNvPr id="62" name="Google Shape;62;gcf0d590779_0_344"/>
          <p:cNvCxnSpPr/>
          <p:nvPr/>
        </p:nvCxnSpPr>
        <p:spPr>
          <a:xfrm>
            <a:off x="0" y="939617"/>
            <a:ext cx="12218400" cy="0"/>
          </a:xfrm>
          <a:prstGeom prst="straightConnector1">
            <a:avLst/>
          </a:prstGeom>
          <a:noFill/>
          <a:ln w="9525" cap="flat" cmpd="sng">
            <a:solidFill>
              <a:srgbClr val="000000"/>
            </a:solidFill>
            <a:prstDash val="solid"/>
            <a:round/>
            <a:headEnd type="none" w="sm" len="sm"/>
            <a:tailEnd type="none" w="sm" len="sm"/>
          </a:ln>
        </p:spPr>
      </p:cxnSp>
      <p:sp>
        <p:nvSpPr>
          <p:cNvPr id="63" name="Google Shape;63;gcf0d590779_0_344"/>
          <p:cNvSpPr txBox="1">
            <a:spLocks noGrp="1"/>
          </p:cNvSpPr>
          <p:nvPr>
            <p:ph type="body" idx="2"/>
          </p:nvPr>
        </p:nvSpPr>
        <p:spPr>
          <a:xfrm>
            <a:off x="674267" y="1594800"/>
            <a:ext cx="10327600" cy="4337200"/>
          </a:xfrm>
          <a:prstGeom prst="rect">
            <a:avLst/>
          </a:prstGeom>
          <a:noFill/>
          <a:ln>
            <a:noFill/>
          </a:ln>
        </p:spPr>
        <p:txBody>
          <a:bodyPr spcFirstLastPara="1" wrap="square" lIns="0" tIns="0" rIns="0" bIns="0" anchor="t" anchorCtr="0">
            <a:noAutofit/>
          </a:bodyPr>
          <a:lstStyle>
            <a:lvl1pPr marL="609585" marR="0" lvl="0" indent="-389457" algn="l" rtl="0">
              <a:lnSpc>
                <a:spcPct val="100000"/>
              </a:lnSpc>
              <a:spcBef>
                <a:spcPts val="0"/>
              </a:spcBef>
              <a:spcAft>
                <a:spcPts val="0"/>
              </a:spcAft>
              <a:buClr>
                <a:srgbClr val="000000"/>
              </a:buClr>
              <a:buSzPts val="1000"/>
              <a:buFont typeface="Arial"/>
              <a:buChar char="●"/>
              <a:defRPr sz="1333" b="0" i="0" u="none" strike="noStrike" cap="none">
                <a:solidFill>
                  <a:srgbClr val="000000"/>
                </a:solidFill>
                <a:latin typeface="Arial"/>
                <a:ea typeface="Arial"/>
                <a:cs typeface="Arial"/>
                <a:sym typeface="Arial"/>
              </a:defRPr>
            </a:lvl1pPr>
            <a:lvl2pPr marL="1219170" marR="0" lvl="1" indent="-389457" algn="l" rtl="0">
              <a:lnSpc>
                <a:spcPct val="100000"/>
              </a:lnSpc>
              <a:spcBef>
                <a:spcPts val="0"/>
              </a:spcBef>
              <a:spcAft>
                <a:spcPts val="0"/>
              </a:spcAft>
              <a:buClr>
                <a:srgbClr val="000000"/>
              </a:buClr>
              <a:buSzPts val="1000"/>
              <a:buFont typeface="Arial"/>
              <a:buChar char="○"/>
              <a:defRPr sz="1333" b="0" i="0" u="none" strike="noStrike" cap="none">
                <a:solidFill>
                  <a:srgbClr val="000000"/>
                </a:solidFill>
                <a:latin typeface="Arial"/>
                <a:ea typeface="Arial"/>
                <a:cs typeface="Arial"/>
                <a:sym typeface="Arial"/>
              </a:defRPr>
            </a:lvl2pPr>
            <a:lvl3pPr marL="1828754" marR="0" lvl="2" indent="-389457" algn="l" rtl="0">
              <a:lnSpc>
                <a:spcPct val="100000"/>
              </a:lnSpc>
              <a:spcBef>
                <a:spcPts val="0"/>
              </a:spcBef>
              <a:spcAft>
                <a:spcPts val="0"/>
              </a:spcAft>
              <a:buClr>
                <a:srgbClr val="000000"/>
              </a:buClr>
              <a:buSzPts val="1000"/>
              <a:buFont typeface="Arial"/>
              <a:buChar char="■"/>
              <a:defRPr sz="1333" b="0" i="0" u="none" strike="noStrike" cap="none">
                <a:solidFill>
                  <a:srgbClr val="000000"/>
                </a:solidFill>
                <a:latin typeface="Arial"/>
                <a:ea typeface="Arial"/>
                <a:cs typeface="Arial"/>
                <a:sym typeface="Arial"/>
              </a:defRPr>
            </a:lvl3pPr>
            <a:lvl4pPr marL="2438339" marR="0" lvl="3" indent="-389457" algn="l" rtl="0">
              <a:lnSpc>
                <a:spcPct val="100000"/>
              </a:lnSpc>
              <a:spcBef>
                <a:spcPts val="0"/>
              </a:spcBef>
              <a:spcAft>
                <a:spcPts val="0"/>
              </a:spcAft>
              <a:buClr>
                <a:srgbClr val="000000"/>
              </a:buClr>
              <a:buSzPts val="1000"/>
              <a:buFont typeface="Arial"/>
              <a:buChar char="●"/>
              <a:defRPr sz="1333" b="0" i="0" u="none" strike="noStrike" cap="none">
                <a:solidFill>
                  <a:srgbClr val="000000"/>
                </a:solidFill>
                <a:latin typeface="Arial"/>
                <a:ea typeface="Arial"/>
                <a:cs typeface="Arial"/>
                <a:sym typeface="Arial"/>
              </a:defRPr>
            </a:lvl4pPr>
            <a:lvl5pPr marL="3047924" marR="0" lvl="4" indent="-389457" algn="l" rtl="0">
              <a:lnSpc>
                <a:spcPct val="100000"/>
              </a:lnSpc>
              <a:spcBef>
                <a:spcPts val="0"/>
              </a:spcBef>
              <a:spcAft>
                <a:spcPts val="0"/>
              </a:spcAft>
              <a:buClr>
                <a:srgbClr val="000000"/>
              </a:buClr>
              <a:buSzPts val="1000"/>
              <a:buFont typeface="Arial"/>
              <a:buChar char="○"/>
              <a:defRPr sz="1333" b="0" i="0" u="none" strike="noStrike" cap="none">
                <a:solidFill>
                  <a:srgbClr val="000000"/>
                </a:solidFill>
                <a:latin typeface="Arial"/>
                <a:ea typeface="Arial"/>
                <a:cs typeface="Arial"/>
                <a:sym typeface="Arial"/>
              </a:defRPr>
            </a:lvl5pPr>
            <a:lvl6pPr marL="3657509" marR="0" lvl="5" indent="-389457" algn="l" rtl="0">
              <a:lnSpc>
                <a:spcPct val="100000"/>
              </a:lnSpc>
              <a:spcBef>
                <a:spcPts val="0"/>
              </a:spcBef>
              <a:spcAft>
                <a:spcPts val="0"/>
              </a:spcAft>
              <a:buClr>
                <a:srgbClr val="000000"/>
              </a:buClr>
              <a:buSzPts val="1000"/>
              <a:buFont typeface="Arial"/>
              <a:buChar char="■"/>
              <a:defRPr sz="1333" b="0" i="0" u="none" strike="noStrike" cap="none">
                <a:solidFill>
                  <a:srgbClr val="000000"/>
                </a:solidFill>
                <a:latin typeface="Arial"/>
                <a:ea typeface="Arial"/>
                <a:cs typeface="Arial"/>
                <a:sym typeface="Arial"/>
              </a:defRPr>
            </a:lvl6pPr>
            <a:lvl7pPr marL="4267093" marR="0" lvl="6" indent="-389457" algn="l" rtl="0">
              <a:lnSpc>
                <a:spcPct val="100000"/>
              </a:lnSpc>
              <a:spcBef>
                <a:spcPts val="0"/>
              </a:spcBef>
              <a:spcAft>
                <a:spcPts val="0"/>
              </a:spcAft>
              <a:buClr>
                <a:srgbClr val="000000"/>
              </a:buClr>
              <a:buSzPts val="1000"/>
              <a:buFont typeface="Arial"/>
              <a:buChar char="●"/>
              <a:defRPr sz="1333" b="0" i="0" u="none" strike="noStrike" cap="none">
                <a:solidFill>
                  <a:srgbClr val="000000"/>
                </a:solidFill>
                <a:latin typeface="Arial"/>
                <a:ea typeface="Arial"/>
                <a:cs typeface="Arial"/>
                <a:sym typeface="Arial"/>
              </a:defRPr>
            </a:lvl7pPr>
            <a:lvl8pPr marL="4876678" marR="0" lvl="7" indent="-389457" algn="l" rtl="0">
              <a:lnSpc>
                <a:spcPct val="100000"/>
              </a:lnSpc>
              <a:spcBef>
                <a:spcPts val="0"/>
              </a:spcBef>
              <a:spcAft>
                <a:spcPts val="0"/>
              </a:spcAft>
              <a:buClr>
                <a:srgbClr val="000000"/>
              </a:buClr>
              <a:buSzPts val="1000"/>
              <a:buFont typeface="Arial"/>
              <a:buChar char="○"/>
              <a:defRPr sz="1333" b="0" i="0" u="none" strike="noStrike" cap="none">
                <a:solidFill>
                  <a:srgbClr val="000000"/>
                </a:solidFill>
                <a:latin typeface="Arial"/>
                <a:ea typeface="Arial"/>
                <a:cs typeface="Arial"/>
                <a:sym typeface="Arial"/>
              </a:defRPr>
            </a:lvl8pPr>
            <a:lvl9pPr marL="5486263" marR="0" lvl="8" indent="-389457" algn="l" rtl="0">
              <a:lnSpc>
                <a:spcPct val="100000"/>
              </a:lnSpc>
              <a:spcBef>
                <a:spcPts val="0"/>
              </a:spcBef>
              <a:spcAft>
                <a:spcPts val="0"/>
              </a:spcAft>
              <a:buClr>
                <a:srgbClr val="000000"/>
              </a:buClr>
              <a:buSzPts val="1000"/>
              <a:buFont typeface="Arial"/>
              <a:buChar char="■"/>
              <a:defRPr sz="1333" b="0" i="0" u="none" strike="noStrike" cap="none">
                <a:solidFill>
                  <a:srgbClr val="000000"/>
                </a:solidFill>
                <a:latin typeface="Arial"/>
                <a:ea typeface="Arial"/>
                <a:cs typeface="Arial"/>
                <a:sym typeface="Arial"/>
              </a:defRPr>
            </a:lvl9pPr>
          </a:lstStyle>
          <a:p>
            <a:endParaRPr/>
          </a:p>
        </p:txBody>
      </p:sp>
      <p:pic>
        <p:nvPicPr>
          <p:cNvPr id="64" name="Google Shape;64;gcf0d590779_0_344"/>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674267" y="6531926"/>
            <a:ext cx="244215" cy="252967"/>
          </a:xfrm>
          <a:prstGeom prst="rect">
            <a:avLst/>
          </a:prstGeom>
          <a:noFill/>
          <a:ln>
            <a:noFill/>
          </a:ln>
        </p:spPr>
      </p:pic>
      <p:sp>
        <p:nvSpPr>
          <p:cNvPr id="65" name="Google Shape;65;gcf0d590779_0_344"/>
          <p:cNvSpPr/>
          <p:nvPr/>
        </p:nvSpPr>
        <p:spPr>
          <a:xfrm>
            <a:off x="11435376" y="300409"/>
            <a:ext cx="338800" cy="338800"/>
          </a:xfrm>
          <a:prstGeom prst="ellipse">
            <a:avLst/>
          </a:prstGeom>
          <a:solidFill>
            <a:srgbClr val="FFFFFF"/>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949236371"/>
      </p:ext>
    </p:extLst>
  </p:cSld>
  <p:clrMapOvr>
    <a:masterClrMapping/>
  </p:clrMapOvr>
  <p:extLst>
    <p:ext uri="{DCECCB84-F9BA-43D5-87BE-67443E8EF086}">
      <p15:sldGuideLst xmlns:p15="http://schemas.microsoft.com/office/powerpoint/2012/main">
        <p15:guide id="1" orient="horz" pos="174">
          <p15:clr>
            <a:srgbClr val="FA7B17"/>
          </p15:clr>
        </p15:guide>
        <p15:guide id="2" pos="5436">
          <p15:clr>
            <a:srgbClr val="FA7B17"/>
          </p15:clr>
        </p15:guide>
        <p15:guide id="3" pos="319">
          <p15:clr>
            <a:srgbClr val="FA7B17"/>
          </p15:clr>
        </p15:guide>
        <p15:guide id="4" orient="horz" pos="3048">
          <p15:clr>
            <a:srgbClr val="FA7B17"/>
          </p15:clr>
        </p15:guide>
        <p15:guide id="5" pos="2880">
          <p15:clr>
            <a:srgbClr val="FA7B17"/>
          </p15:clr>
        </p15:guide>
        <p15:guide id="6" orient="horz" pos="1620">
          <p15:clr>
            <a:srgbClr val="FA7B17"/>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New Relanto">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FABABEB6-E323-830F-926D-39CDFCAFF734}"/>
              </a:ext>
            </a:extLst>
          </p:cNvPr>
          <p:cNvCxnSpPr/>
          <p:nvPr userDrawn="1"/>
        </p:nvCxnSpPr>
        <p:spPr>
          <a:xfrm>
            <a:off x="492475" y="243840"/>
            <a:ext cx="0" cy="559260"/>
          </a:xfrm>
          <a:prstGeom prst="line">
            <a:avLst/>
          </a:prstGeom>
          <a:ln w="57150">
            <a:solidFill>
              <a:srgbClr val="EB4925"/>
            </a:solidFill>
          </a:ln>
        </p:spPr>
        <p:style>
          <a:lnRef idx="1">
            <a:schemeClr val="accent1"/>
          </a:lnRef>
          <a:fillRef idx="0">
            <a:schemeClr val="accent1"/>
          </a:fillRef>
          <a:effectRef idx="0">
            <a:schemeClr val="accent1"/>
          </a:effectRef>
          <a:fontRef idx="minor">
            <a:schemeClr val="tx1"/>
          </a:fontRef>
        </p:style>
      </p:cxnSp>
      <p:pic>
        <p:nvPicPr>
          <p:cNvPr id="4" name="Picture 3" descr="A blue and orange logo&#10;&#10;Description automatically generated">
            <a:extLst>
              <a:ext uri="{FF2B5EF4-FFF2-40B4-BE49-F238E27FC236}">
                <a16:creationId xmlns:a16="http://schemas.microsoft.com/office/drawing/2014/main" id="{8F1BB4C3-3E5A-87E1-F916-FA82D46E2D5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794271" y="257992"/>
            <a:ext cx="1121683" cy="383826"/>
          </a:xfrm>
          <a:prstGeom prst="rect">
            <a:avLst/>
          </a:prstGeom>
        </p:spPr>
      </p:pic>
      <p:sp>
        <p:nvSpPr>
          <p:cNvPr id="6" name="Rectangle 5">
            <a:extLst>
              <a:ext uri="{FF2B5EF4-FFF2-40B4-BE49-F238E27FC236}">
                <a16:creationId xmlns:a16="http://schemas.microsoft.com/office/drawing/2014/main" id="{12B05B66-126F-86AA-38F3-6DA330B47D96}"/>
              </a:ext>
            </a:extLst>
          </p:cNvPr>
          <p:cNvSpPr/>
          <p:nvPr userDrawn="1"/>
        </p:nvSpPr>
        <p:spPr>
          <a:xfrm>
            <a:off x="8801100" y="6606653"/>
            <a:ext cx="3242733" cy="107722"/>
          </a:xfrm>
          <a:prstGeom prst="rect">
            <a:avLst/>
          </a:prstGeom>
        </p:spPr>
        <p:txBody>
          <a:bodyPr wrap="square" lIns="0" tIns="0" rIns="0" bIns="0" anchor="ctr">
            <a:spAutoFit/>
          </a:bodyPr>
          <a:lstStyle/>
          <a:p>
            <a:pPr algn="r" rtl="0"/>
            <a:r>
              <a:rPr lang="en-US" sz="700" dirty="0">
                <a:solidFill>
                  <a:schemeClr val="bg2">
                    <a:lumMod val="75000"/>
                  </a:schemeClr>
                </a:solidFill>
                <a:effectLst/>
                <a:latin typeface="Gotham" panose="02000504020000020004" pitchFamily="2" charset="0"/>
              </a:rPr>
              <a:t>Copyright © 2023 Relanto Inc. All rights reserved.</a:t>
            </a:r>
          </a:p>
        </p:txBody>
      </p:sp>
      <p:sp>
        <p:nvSpPr>
          <p:cNvPr id="7" name="Title 6">
            <a:extLst>
              <a:ext uri="{FF2B5EF4-FFF2-40B4-BE49-F238E27FC236}">
                <a16:creationId xmlns:a16="http://schemas.microsoft.com/office/drawing/2014/main" id="{9DC1A61E-0A64-9E33-BA64-E278E9BCA0D9}"/>
              </a:ext>
            </a:extLst>
          </p:cNvPr>
          <p:cNvSpPr>
            <a:spLocks noGrp="1"/>
          </p:cNvSpPr>
          <p:nvPr>
            <p:ph type="title" hasCustomPrompt="1"/>
          </p:nvPr>
        </p:nvSpPr>
        <p:spPr>
          <a:xfrm>
            <a:off x="592668" y="257992"/>
            <a:ext cx="7526865" cy="559260"/>
          </a:xfrm>
        </p:spPr>
        <p:txBody>
          <a:bodyPr>
            <a:normAutofit/>
          </a:bodyPr>
          <a:lstStyle>
            <a:lvl1pPr>
              <a:defRPr sz="2800">
                <a:solidFill>
                  <a:srgbClr val="24255B"/>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02060"/>
                </a:solidFill>
                <a:effectLst/>
                <a:uLnTx/>
                <a:uFillTx/>
                <a:latin typeface="Poppins SemiBold" panose="00000700000000000000" pitchFamily="2" charset="0"/>
                <a:ea typeface="+mn-ea"/>
                <a:cs typeface="Poppins SemiBold" panose="00000700000000000000" pitchFamily="2" charset="0"/>
              </a:rPr>
              <a:t>Title Here</a:t>
            </a:r>
            <a:endParaRPr kumimoji="0" lang="en-IN" sz="2800" b="1" i="0" u="none" strike="noStrike" kern="1200" cap="none" spc="0" normalizeH="0" baseline="0" noProof="0" dirty="0">
              <a:ln>
                <a:noFill/>
              </a:ln>
              <a:solidFill>
                <a:srgbClr val="002060"/>
              </a:solidFill>
              <a:effectLst/>
              <a:uLnTx/>
              <a:uFillTx/>
              <a:latin typeface="Poppins SemiBold" panose="00000700000000000000" pitchFamily="2" charset="0"/>
              <a:ea typeface="+mn-ea"/>
              <a:cs typeface="Poppins SemiBold" panose="00000700000000000000" pitchFamily="2" charset="0"/>
            </a:endParaRPr>
          </a:p>
        </p:txBody>
      </p:sp>
    </p:spTree>
    <p:extLst>
      <p:ext uri="{BB962C8B-B14F-4D97-AF65-F5344CB8AC3E}">
        <p14:creationId xmlns:p14="http://schemas.microsoft.com/office/powerpoint/2010/main" val="3445470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New Relanto Without Title">
    <p:spTree>
      <p:nvGrpSpPr>
        <p:cNvPr id="1" name=""/>
        <p:cNvGrpSpPr/>
        <p:nvPr/>
      </p:nvGrpSpPr>
      <p:grpSpPr>
        <a:xfrm>
          <a:off x="0" y="0"/>
          <a:ext cx="0" cy="0"/>
          <a:chOff x="0" y="0"/>
          <a:chExt cx="0" cy="0"/>
        </a:xfrm>
      </p:grpSpPr>
      <p:pic>
        <p:nvPicPr>
          <p:cNvPr id="4" name="Picture 3" descr="A blue and orange logo&#10;&#10;Description automatically generated">
            <a:extLst>
              <a:ext uri="{FF2B5EF4-FFF2-40B4-BE49-F238E27FC236}">
                <a16:creationId xmlns:a16="http://schemas.microsoft.com/office/drawing/2014/main" id="{8F1BB4C3-3E5A-87E1-F916-FA82D46E2D5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794271" y="257992"/>
            <a:ext cx="1121683" cy="383826"/>
          </a:xfrm>
          <a:prstGeom prst="rect">
            <a:avLst/>
          </a:prstGeom>
        </p:spPr>
      </p:pic>
      <p:sp>
        <p:nvSpPr>
          <p:cNvPr id="6" name="Rectangle 5">
            <a:extLst>
              <a:ext uri="{FF2B5EF4-FFF2-40B4-BE49-F238E27FC236}">
                <a16:creationId xmlns:a16="http://schemas.microsoft.com/office/drawing/2014/main" id="{12B05B66-126F-86AA-38F3-6DA330B47D96}"/>
              </a:ext>
            </a:extLst>
          </p:cNvPr>
          <p:cNvSpPr/>
          <p:nvPr userDrawn="1"/>
        </p:nvSpPr>
        <p:spPr>
          <a:xfrm>
            <a:off x="8801100" y="6606653"/>
            <a:ext cx="3242733" cy="107722"/>
          </a:xfrm>
          <a:prstGeom prst="rect">
            <a:avLst/>
          </a:prstGeom>
        </p:spPr>
        <p:txBody>
          <a:bodyPr wrap="square" lIns="0" tIns="0" rIns="0" bIns="0" anchor="ctr">
            <a:spAutoFit/>
          </a:bodyPr>
          <a:lstStyle/>
          <a:p>
            <a:pPr algn="r" rtl="0"/>
            <a:r>
              <a:rPr lang="en-US" sz="700" dirty="0">
                <a:solidFill>
                  <a:schemeClr val="bg2">
                    <a:lumMod val="75000"/>
                  </a:schemeClr>
                </a:solidFill>
                <a:effectLst/>
                <a:latin typeface="Gotham" panose="02000504020000020004" pitchFamily="2" charset="0"/>
              </a:rPr>
              <a:t>Copyright © 2023 Relanto Inc. All rights reserved.</a:t>
            </a:r>
          </a:p>
        </p:txBody>
      </p:sp>
    </p:spTree>
    <p:extLst>
      <p:ext uri="{BB962C8B-B14F-4D97-AF65-F5344CB8AC3E}">
        <p14:creationId xmlns:p14="http://schemas.microsoft.com/office/powerpoint/2010/main" val="56230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1_New Relanto">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FABABEB6-E323-830F-926D-39CDFCAFF734}"/>
              </a:ext>
            </a:extLst>
          </p:cNvPr>
          <p:cNvCxnSpPr>
            <a:cxnSpLocks/>
          </p:cNvCxnSpPr>
          <p:nvPr userDrawn="1"/>
        </p:nvCxnSpPr>
        <p:spPr>
          <a:xfrm>
            <a:off x="492475" y="243840"/>
            <a:ext cx="0" cy="849464"/>
          </a:xfrm>
          <a:prstGeom prst="line">
            <a:avLst/>
          </a:prstGeom>
          <a:ln w="57150">
            <a:solidFill>
              <a:srgbClr val="EB4925"/>
            </a:solidFill>
          </a:ln>
        </p:spPr>
        <p:style>
          <a:lnRef idx="1">
            <a:schemeClr val="accent1"/>
          </a:lnRef>
          <a:fillRef idx="0">
            <a:schemeClr val="accent1"/>
          </a:fillRef>
          <a:effectRef idx="0">
            <a:schemeClr val="accent1"/>
          </a:effectRef>
          <a:fontRef idx="minor">
            <a:schemeClr val="tx1"/>
          </a:fontRef>
        </p:style>
      </p:cxnSp>
      <p:pic>
        <p:nvPicPr>
          <p:cNvPr id="4" name="Picture 3" descr="A blue and orange logo&#10;&#10;Description automatically generated">
            <a:extLst>
              <a:ext uri="{FF2B5EF4-FFF2-40B4-BE49-F238E27FC236}">
                <a16:creationId xmlns:a16="http://schemas.microsoft.com/office/drawing/2014/main" id="{8F1BB4C3-3E5A-87E1-F916-FA82D46E2D5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794271" y="257992"/>
            <a:ext cx="1121683" cy="383826"/>
          </a:xfrm>
          <a:prstGeom prst="rect">
            <a:avLst/>
          </a:prstGeom>
        </p:spPr>
      </p:pic>
      <p:sp>
        <p:nvSpPr>
          <p:cNvPr id="6" name="Rectangle 5">
            <a:extLst>
              <a:ext uri="{FF2B5EF4-FFF2-40B4-BE49-F238E27FC236}">
                <a16:creationId xmlns:a16="http://schemas.microsoft.com/office/drawing/2014/main" id="{12B05B66-126F-86AA-38F3-6DA330B47D96}"/>
              </a:ext>
            </a:extLst>
          </p:cNvPr>
          <p:cNvSpPr/>
          <p:nvPr userDrawn="1"/>
        </p:nvSpPr>
        <p:spPr>
          <a:xfrm>
            <a:off x="8801100" y="6606653"/>
            <a:ext cx="3242733" cy="107722"/>
          </a:xfrm>
          <a:prstGeom prst="rect">
            <a:avLst/>
          </a:prstGeom>
        </p:spPr>
        <p:txBody>
          <a:bodyPr wrap="square" lIns="0" tIns="0" rIns="0" bIns="0" anchor="ctr">
            <a:spAutoFit/>
          </a:bodyPr>
          <a:lstStyle/>
          <a:p>
            <a:pPr algn="r" rtl="0"/>
            <a:r>
              <a:rPr lang="en-US" sz="700" dirty="0">
                <a:solidFill>
                  <a:schemeClr val="bg2">
                    <a:lumMod val="75000"/>
                  </a:schemeClr>
                </a:solidFill>
                <a:effectLst/>
                <a:latin typeface="Gotham" panose="02000504020000020004" pitchFamily="2" charset="0"/>
              </a:rPr>
              <a:t>Copyright © 2023 Relanto Inc. All rights reserved.</a:t>
            </a:r>
          </a:p>
        </p:txBody>
      </p:sp>
      <p:sp>
        <p:nvSpPr>
          <p:cNvPr id="7" name="Title 6">
            <a:extLst>
              <a:ext uri="{FF2B5EF4-FFF2-40B4-BE49-F238E27FC236}">
                <a16:creationId xmlns:a16="http://schemas.microsoft.com/office/drawing/2014/main" id="{9DC1A61E-0A64-9E33-BA64-E278E9BCA0D9}"/>
              </a:ext>
            </a:extLst>
          </p:cNvPr>
          <p:cNvSpPr>
            <a:spLocks noGrp="1"/>
          </p:cNvSpPr>
          <p:nvPr>
            <p:ph type="title" hasCustomPrompt="1"/>
          </p:nvPr>
        </p:nvSpPr>
        <p:spPr>
          <a:xfrm>
            <a:off x="592668" y="257992"/>
            <a:ext cx="7526865" cy="559260"/>
          </a:xfrm>
        </p:spPr>
        <p:txBody>
          <a:bodyPr>
            <a:normAutofit/>
          </a:bodyPr>
          <a:lstStyle>
            <a:lvl1pPr>
              <a:defRPr sz="2800">
                <a:solidFill>
                  <a:srgbClr val="24255B"/>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02060"/>
                </a:solidFill>
                <a:effectLst/>
                <a:uLnTx/>
                <a:uFillTx/>
                <a:latin typeface="Poppins SemiBold" panose="00000700000000000000" pitchFamily="2" charset="0"/>
                <a:ea typeface="+mn-ea"/>
                <a:cs typeface="Poppins SemiBold" panose="00000700000000000000" pitchFamily="2" charset="0"/>
              </a:rPr>
              <a:t>Title Here</a:t>
            </a:r>
            <a:endParaRPr kumimoji="0" lang="en-IN" sz="2800" b="1" i="0" u="none" strike="noStrike" kern="1200" cap="none" spc="0" normalizeH="0" baseline="0" noProof="0" dirty="0">
              <a:ln>
                <a:noFill/>
              </a:ln>
              <a:solidFill>
                <a:srgbClr val="002060"/>
              </a:solidFill>
              <a:effectLst/>
              <a:uLnTx/>
              <a:uFillTx/>
              <a:latin typeface="Poppins SemiBold" panose="00000700000000000000" pitchFamily="2" charset="0"/>
              <a:ea typeface="+mn-ea"/>
              <a:cs typeface="Poppins SemiBold" panose="00000700000000000000" pitchFamily="2" charset="0"/>
            </a:endParaRPr>
          </a:p>
        </p:txBody>
      </p:sp>
    </p:spTree>
    <p:extLst>
      <p:ext uri="{BB962C8B-B14F-4D97-AF65-F5344CB8AC3E}">
        <p14:creationId xmlns:p14="http://schemas.microsoft.com/office/powerpoint/2010/main" val="25644303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A845B38E-82D2-ABF2-A42A-5232BA02FFBC}"/>
              </a:ext>
            </a:extLst>
          </p:cNvPr>
          <p:cNvCxnSpPr/>
          <p:nvPr userDrawn="1"/>
        </p:nvCxnSpPr>
        <p:spPr>
          <a:xfrm>
            <a:off x="492475" y="243840"/>
            <a:ext cx="0" cy="559260"/>
          </a:xfrm>
          <a:prstGeom prst="line">
            <a:avLst/>
          </a:prstGeom>
          <a:ln w="57150">
            <a:solidFill>
              <a:srgbClr val="EB4925"/>
            </a:solidFill>
          </a:ln>
        </p:spPr>
        <p:style>
          <a:lnRef idx="1">
            <a:schemeClr val="accent1"/>
          </a:lnRef>
          <a:fillRef idx="0">
            <a:schemeClr val="accent1"/>
          </a:fillRef>
          <a:effectRef idx="0">
            <a:schemeClr val="accent1"/>
          </a:effectRef>
          <a:fontRef idx="minor">
            <a:schemeClr val="tx1"/>
          </a:fontRef>
        </p:style>
      </p:cxnSp>
      <p:sp>
        <p:nvSpPr>
          <p:cNvPr id="9" name="Text Placeholder 8">
            <a:extLst>
              <a:ext uri="{FF2B5EF4-FFF2-40B4-BE49-F238E27FC236}">
                <a16:creationId xmlns:a16="http://schemas.microsoft.com/office/drawing/2014/main" id="{804AF68B-8698-4090-E6D2-52ACC8FDECF1}"/>
              </a:ext>
            </a:extLst>
          </p:cNvPr>
          <p:cNvSpPr>
            <a:spLocks noGrp="1"/>
          </p:cNvSpPr>
          <p:nvPr>
            <p:ph type="body" sz="quarter" idx="10" hasCustomPrompt="1"/>
          </p:nvPr>
        </p:nvSpPr>
        <p:spPr>
          <a:xfrm>
            <a:off x="538798" y="244475"/>
            <a:ext cx="8944457" cy="558625"/>
          </a:xfrm>
        </p:spPr>
        <p:txBody>
          <a:bodyPr anchor="ctr"/>
          <a:lstStyle>
            <a:lvl1pPr marL="0" indent="0" algn="l">
              <a:lnSpc>
                <a:spcPct val="100000"/>
              </a:lnSpc>
              <a:buNone/>
              <a:defRPr>
                <a:solidFill>
                  <a:srgbClr val="24255B"/>
                </a:solidFill>
                <a:latin typeface="Poppins SemiBold" panose="00000700000000000000" pitchFamily="2" charset="0"/>
                <a:cs typeface="Poppins SemiBold" panose="00000700000000000000" pitchFamily="2" charset="0"/>
              </a:defRPr>
            </a:lvl1pPr>
          </a:lstStyle>
          <a:p>
            <a:pPr lvl="0"/>
            <a:r>
              <a:rPr lang="en-US"/>
              <a:t>Title Here</a:t>
            </a:r>
          </a:p>
        </p:txBody>
      </p:sp>
      <p:pic>
        <p:nvPicPr>
          <p:cNvPr id="10" name="Picture 9" descr="A blue and orange logo&#10;&#10;Description automatically generated">
            <a:extLst>
              <a:ext uri="{FF2B5EF4-FFF2-40B4-BE49-F238E27FC236}">
                <a16:creationId xmlns:a16="http://schemas.microsoft.com/office/drawing/2014/main" id="{90BFFACF-EE28-7034-8E72-000ED3E2CD9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794271" y="257992"/>
            <a:ext cx="1121683" cy="383826"/>
          </a:xfrm>
          <a:prstGeom prst="rect">
            <a:avLst/>
          </a:prstGeom>
        </p:spPr>
      </p:pic>
      <p:sp>
        <p:nvSpPr>
          <p:cNvPr id="2" name="Rectangle 1">
            <a:extLst>
              <a:ext uri="{FF2B5EF4-FFF2-40B4-BE49-F238E27FC236}">
                <a16:creationId xmlns:a16="http://schemas.microsoft.com/office/drawing/2014/main" id="{9EF46513-5593-1DFF-ED72-72A1A8A01853}"/>
              </a:ext>
            </a:extLst>
          </p:cNvPr>
          <p:cNvSpPr/>
          <p:nvPr userDrawn="1"/>
        </p:nvSpPr>
        <p:spPr>
          <a:xfrm>
            <a:off x="8801100" y="6606653"/>
            <a:ext cx="3242733" cy="107722"/>
          </a:xfrm>
          <a:prstGeom prst="rect">
            <a:avLst/>
          </a:prstGeom>
        </p:spPr>
        <p:txBody>
          <a:bodyPr wrap="square" lIns="0" tIns="0" rIns="0" bIns="0" anchor="ctr">
            <a:spAutoFit/>
          </a:bodyPr>
          <a:lstStyle/>
          <a:p>
            <a:pPr algn="r" rtl="0"/>
            <a:r>
              <a:rPr lang="en-US" sz="700">
                <a:solidFill>
                  <a:schemeClr val="bg2">
                    <a:lumMod val="75000"/>
                  </a:schemeClr>
                </a:solidFill>
                <a:effectLst/>
                <a:latin typeface="+mn-lt"/>
              </a:rPr>
              <a:t>Copyright © 2025 Relanto Inc. All rights reserved.</a:t>
            </a:r>
          </a:p>
        </p:txBody>
      </p:sp>
    </p:spTree>
    <p:extLst>
      <p:ext uri="{BB962C8B-B14F-4D97-AF65-F5344CB8AC3E}">
        <p14:creationId xmlns:p14="http://schemas.microsoft.com/office/powerpoint/2010/main" val="103681533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A845B38E-82D2-ABF2-A42A-5232BA02FFBC}"/>
              </a:ext>
            </a:extLst>
          </p:cNvPr>
          <p:cNvCxnSpPr>
            <a:cxnSpLocks/>
          </p:cNvCxnSpPr>
          <p:nvPr userDrawn="1"/>
        </p:nvCxnSpPr>
        <p:spPr>
          <a:xfrm>
            <a:off x="492475" y="243840"/>
            <a:ext cx="0" cy="924561"/>
          </a:xfrm>
          <a:prstGeom prst="line">
            <a:avLst/>
          </a:prstGeom>
          <a:ln w="57150">
            <a:solidFill>
              <a:srgbClr val="EB4925"/>
            </a:solidFill>
          </a:ln>
        </p:spPr>
        <p:style>
          <a:lnRef idx="1">
            <a:schemeClr val="accent1"/>
          </a:lnRef>
          <a:fillRef idx="0">
            <a:schemeClr val="accent1"/>
          </a:fillRef>
          <a:effectRef idx="0">
            <a:schemeClr val="accent1"/>
          </a:effectRef>
          <a:fontRef idx="minor">
            <a:schemeClr val="tx1"/>
          </a:fontRef>
        </p:style>
      </p:cxnSp>
      <p:sp>
        <p:nvSpPr>
          <p:cNvPr id="9" name="Text Placeholder 8">
            <a:extLst>
              <a:ext uri="{FF2B5EF4-FFF2-40B4-BE49-F238E27FC236}">
                <a16:creationId xmlns:a16="http://schemas.microsoft.com/office/drawing/2014/main" id="{804AF68B-8698-4090-E6D2-52ACC8FDECF1}"/>
              </a:ext>
            </a:extLst>
          </p:cNvPr>
          <p:cNvSpPr>
            <a:spLocks noGrp="1"/>
          </p:cNvSpPr>
          <p:nvPr>
            <p:ph type="body" sz="quarter" idx="10" hasCustomPrompt="1"/>
          </p:nvPr>
        </p:nvSpPr>
        <p:spPr>
          <a:xfrm>
            <a:off x="538798" y="244475"/>
            <a:ext cx="8944457" cy="558625"/>
          </a:xfrm>
        </p:spPr>
        <p:txBody>
          <a:bodyPr anchor="ctr"/>
          <a:lstStyle>
            <a:lvl1pPr marL="0" indent="0" algn="l">
              <a:lnSpc>
                <a:spcPct val="100000"/>
              </a:lnSpc>
              <a:buNone/>
              <a:defRPr>
                <a:solidFill>
                  <a:srgbClr val="24255B"/>
                </a:solidFill>
                <a:latin typeface="Poppins SemiBold" panose="00000700000000000000" pitchFamily="2" charset="0"/>
                <a:cs typeface="Poppins SemiBold" panose="00000700000000000000" pitchFamily="2" charset="0"/>
              </a:defRPr>
            </a:lvl1pPr>
          </a:lstStyle>
          <a:p>
            <a:pPr lvl="0"/>
            <a:r>
              <a:rPr lang="en-US"/>
              <a:t>Title Here</a:t>
            </a:r>
          </a:p>
        </p:txBody>
      </p:sp>
      <p:pic>
        <p:nvPicPr>
          <p:cNvPr id="10" name="Picture 9" descr="A blue and orange logo&#10;&#10;Description automatically generated">
            <a:extLst>
              <a:ext uri="{FF2B5EF4-FFF2-40B4-BE49-F238E27FC236}">
                <a16:creationId xmlns:a16="http://schemas.microsoft.com/office/drawing/2014/main" id="{90BFFACF-EE28-7034-8E72-000ED3E2CD9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794271" y="257992"/>
            <a:ext cx="1121683" cy="383826"/>
          </a:xfrm>
          <a:prstGeom prst="rect">
            <a:avLst/>
          </a:prstGeom>
        </p:spPr>
      </p:pic>
      <p:sp>
        <p:nvSpPr>
          <p:cNvPr id="4" name="Text Placeholder 8">
            <a:extLst>
              <a:ext uri="{FF2B5EF4-FFF2-40B4-BE49-F238E27FC236}">
                <a16:creationId xmlns:a16="http://schemas.microsoft.com/office/drawing/2014/main" id="{C7A3D2AC-37F0-8E29-AE22-4A92F40EAE62}"/>
              </a:ext>
            </a:extLst>
          </p:cNvPr>
          <p:cNvSpPr>
            <a:spLocks noGrp="1"/>
          </p:cNvSpPr>
          <p:nvPr>
            <p:ph type="body" sz="quarter" idx="11" hasCustomPrompt="1"/>
          </p:nvPr>
        </p:nvSpPr>
        <p:spPr>
          <a:xfrm>
            <a:off x="538798" y="803101"/>
            <a:ext cx="8944457" cy="365300"/>
          </a:xfrm>
        </p:spPr>
        <p:txBody>
          <a:bodyPr anchor="ctr">
            <a:normAutofit/>
          </a:bodyPr>
          <a:lstStyle>
            <a:lvl1pPr marL="0" indent="0" algn="l">
              <a:lnSpc>
                <a:spcPct val="100000"/>
              </a:lnSpc>
              <a:buNone/>
              <a:defRPr sz="1800">
                <a:solidFill>
                  <a:schemeClr val="tx1">
                    <a:lumMod val="85000"/>
                    <a:lumOff val="15000"/>
                  </a:schemeClr>
                </a:solidFill>
                <a:latin typeface="Poppins" panose="00000500000000000000" pitchFamily="2" charset="0"/>
                <a:cs typeface="Poppins" panose="00000500000000000000" pitchFamily="2" charset="0"/>
              </a:defRPr>
            </a:lvl1pPr>
          </a:lstStyle>
          <a:p>
            <a:pPr lvl="0"/>
            <a:r>
              <a:rPr lang="en-US"/>
              <a:t>Subtitle Here</a:t>
            </a:r>
          </a:p>
        </p:txBody>
      </p:sp>
      <p:sp>
        <p:nvSpPr>
          <p:cNvPr id="3" name="Rectangle 2">
            <a:extLst>
              <a:ext uri="{FF2B5EF4-FFF2-40B4-BE49-F238E27FC236}">
                <a16:creationId xmlns:a16="http://schemas.microsoft.com/office/drawing/2014/main" id="{AFCF6FA0-5AA6-043B-B548-7399AF303B87}"/>
              </a:ext>
            </a:extLst>
          </p:cNvPr>
          <p:cNvSpPr/>
          <p:nvPr userDrawn="1"/>
        </p:nvSpPr>
        <p:spPr>
          <a:xfrm>
            <a:off x="8801100" y="6606653"/>
            <a:ext cx="3242733" cy="107722"/>
          </a:xfrm>
          <a:prstGeom prst="rect">
            <a:avLst/>
          </a:prstGeom>
        </p:spPr>
        <p:txBody>
          <a:bodyPr wrap="square" lIns="0" tIns="0" rIns="0" bIns="0" anchor="ctr">
            <a:spAutoFit/>
          </a:bodyPr>
          <a:lstStyle/>
          <a:p>
            <a:pPr algn="r" rtl="0"/>
            <a:r>
              <a:rPr lang="en-US" sz="700">
                <a:solidFill>
                  <a:schemeClr val="bg2">
                    <a:lumMod val="75000"/>
                  </a:schemeClr>
                </a:solidFill>
                <a:effectLst/>
                <a:latin typeface="+mn-lt"/>
              </a:rPr>
              <a:t>Copyright © 2025 Relanto Inc. All rights reserved.</a:t>
            </a:r>
          </a:p>
        </p:txBody>
      </p:sp>
    </p:spTree>
    <p:extLst>
      <p:ext uri="{BB962C8B-B14F-4D97-AF65-F5344CB8AC3E}">
        <p14:creationId xmlns:p14="http://schemas.microsoft.com/office/powerpoint/2010/main" val="31421895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A845B38E-82D2-ABF2-A42A-5232BA02FFBC}"/>
              </a:ext>
            </a:extLst>
          </p:cNvPr>
          <p:cNvCxnSpPr>
            <a:cxnSpLocks/>
          </p:cNvCxnSpPr>
          <p:nvPr userDrawn="1"/>
        </p:nvCxnSpPr>
        <p:spPr>
          <a:xfrm>
            <a:off x="492475" y="243840"/>
            <a:ext cx="0" cy="822960"/>
          </a:xfrm>
          <a:prstGeom prst="line">
            <a:avLst/>
          </a:prstGeom>
          <a:ln w="57150">
            <a:solidFill>
              <a:srgbClr val="EB4925"/>
            </a:solidFill>
          </a:ln>
        </p:spPr>
        <p:style>
          <a:lnRef idx="1">
            <a:schemeClr val="accent1"/>
          </a:lnRef>
          <a:fillRef idx="0">
            <a:schemeClr val="accent1"/>
          </a:fillRef>
          <a:effectRef idx="0">
            <a:schemeClr val="accent1"/>
          </a:effectRef>
          <a:fontRef idx="minor">
            <a:schemeClr val="tx1"/>
          </a:fontRef>
        </p:style>
      </p:cxnSp>
      <p:sp>
        <p:nvSpPr>
          <p:cNvPr id="9" name="Text Placeholder 8">
            <a:extLst>
              <a:ext uri="{FF2B5EF4-FFF2-40B4-BE49-F238E27FC236}">
                <a16:creationId xmlns:a16="http://schemas.microsoft.com/office/drawing/2014/main" id="{804AF68B-8698-4090-E6D2-52ACC8FDECF1}"/>
              </a:ext>
            </a:extLst>
          </p:cNvPr>
          <p:cNvSpPr>
            <a:spLocks noGrp="1"/>
          </p:cNvSpPr>
          <p:nvPr>
            <p:ph type="body" sz="quarter" idx="10" hasCustomPrompt="1"/>
          </p:nvPr>
        </p:nvSpPr>
        <p:spPr>
          <a:xfrm>
            <a:off x="538798" y="244475"/>
            <a:ext cx="8944457" cy="923926"/>
          </a:xfrm>
        </p:spPr>
        <p:txBody>
          <a:bodyPr anchor="ctr"/>
          <a:lstStyle>
            <a:lvl1pPr marL="0" indent="0" algn="l">
              <a:lnSpc>
                <a:spcPct val="100000"/>
              </a:lnSpc>
              <a:buNone/>
              <a:defRPr>
                <a:solidFill>
                  <a:srgbClr val="24255B"/>
                </a:solidFill>
                <a:latin typeface="Poppins SemiBold" panose="00000700000000000000" pitchFamily="2" charset="0"/>
                <a:cs typeface="Poppins SemiBold" panose="00000700000000000000" pitchFamily="2" charset="0"/>
              </a:defRPr>
            </a:lvl1pPr>
          </a:lstStyle>
          <a:p>
            <a:pPr lvl="0"/>
            <a:r>
              <a:rPr lang="en-US"/>
              <a:t>Long </a:t>
            </a:r>
          </a:p>
          <a:p>
            <a:pPr lvl="0"/>
            <a:r>
              <a:rPr lang="en-US"/>
              <a:t>Title Here</a:t>
            </a:r>
          </a:p>
        </p:txBody>
      </p:sp>
      <p:pic>
        <p:nvPicPr>
          <p:cNvPr id="10" name="Picture 9" descr="A blue and orange logo&#10;&#10;Description automatically generated">
            <a:extLst>
              <a:ext uri="{FF2B5EF4-FFF2-40B4-BE49-F238E27FC236}">
                <a16:creationId xmlns:a16="http://schemas.microsoft.com/office/drawing/2014/main" id="{90BFFACF-EE28-7034-8E72-000ED3E2CD9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794271" y="257992"/>
            <a:ext cx="1121683" cy="383826"/>
          </a:xfrm>
          <a:prstGeom prst="rect">
            <a:avLst/>
          </a:prstGeom>
        </p:spPr>
      </p:pic>
      <p:sp>
        <p:nvSpPr>
          <p:cNvPr id="3" name="Rectangle 2">
            <a:extLst>
              <a:ext uri="{FF2B5EF4-FFF2-40B4-BE49-F238E27FC236}">
                <a16:creationId xmlns:a16="http://schemas.microsoft.com/office/drawing/2014/main" id="{0974B8E1-79F8-713A-FF3B-929B2F4BB2A0}"/>
              </a:ext>
            </a:extLst>
          </p:cNvPr>
          <p:cNvSpPr/>
          <p:nvPr userDrawn="1"/>
        </p:nvSpPr>
        <p:spPr>
          <a:xfrm>
            <a:off x="8801100" y="6606653"/>
            <a:ext cx="3242733" cy="107722"/>
          </a:xfrm>
          <a:prstGeom prst="rect">
            <a:avLst/>
          </a:prstGeom>
        </p:spPr>
        <p:txBody>
          <a:bodyPr wrap="square" lIns="0" tIns="0" rIns="0" bIns="0" anchor="ctr">
            <a:spAutoFit/>
          </a:bodyPr>
          <a:lstStyle/>
          <a:p>
            <a:pPr algn="r" rtl="0"/>
            <a:r>
              <a:rPr lang="en-US" sz="700">
                <a:solidFill>
                  <a:schemeClr val="bg2">
                    <a:lumMod val="75000"/>
                  </a:schemeClr>
                </a:solidFill>
                <a:effectLst/>
                <a:latin typeface="+mn-lt"/>
              </a:rPr>
              <a:t>Copyright © 2025 Relanto Inc. All rights reserved.</a:t>
            </a:r>
          </a:p>
        </p:txBody>
      </p:sp>
    </p:spTree>
    <p:extLst>
      <p:ext uri="{BB962C8B-B14F-4D97-AF65-F5344CB8AC3E}">
        <p14:creationId xmlns:p14="http://schemas.microsoft.com/office/powerpoint/2010/main" val="16113940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New Relanto">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FABABEB6-E323-830F-926D-39CDFCAFF734}"/>
              </a:ext>
            </a:extLst>
          </p:cNvPr>
          <p:cNvCxnSpPr/>
          <p:nvPr userDrawn="1"/>
        </p:nvCxnSpPr>
        <p:spPr>
          <a:xfrm>
            <a:off x="492475" y="243840"/>
            <a:ext cx="0" cy="559260"/>
          </a:xfrm>
          <a:prstGeom prst="line">
            <a:avLst/>
          </a:prstGeom>
          <a:ln w="57150">
            <a:solidFill>
              <a:srgbClr val="EB4925"/>
            </a:solidFill>
          </a:ln>
        </p:spPr>
        <p:style>
          <a:lnRef idx="1">
            <a:schemeClr val="accent1"/>
          </a:lnRef>
          <a:fillRef idx="0">
            <a:schemeClr val="accent1"/>
          </a:fillRef>
          <a:effectRef idx="0">
            <a:schemeClr val="accent1"/>
          </a:effectRef>
          <a:fontRef idx="minor">
            <a:schemeClr val="tx1"/>
          </a:fontRef>
        </p:style>
      </p:cxnSp>
      <p:pic>
        <p:nvPicPr>
          <p:cNvPr id="4" name="Picture 3" descr="A blue and orange logo&#10;&#10;Description automatically generated">
            <a:extLst>
              <a:ext uri="{FF2B5EF4-FFF2-40B4-BE49-F238E27FC236}">
                <a16:creationId xmlns:a16="http://schemas.microsoft.com/office/drawing/2014/main" id="{8F1BB4C3-3E5A-87E1-F916-FA82D46E2D5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794271" y="257992"/>
            <a:ext cx="1121683" cy="383826"/>
          </a:xfrm>
          <a:prstGeom prst="rect">
            <a:avLst/>
          </a:prstGeom>
        </p:spPr>
      </p:pic>
      <p:sp>
        <p:nvSpPr>
          <p:cNvPr id="6" name="Rectangle 5">
            <a:extLst>
              <a:ext uri="{FF2B5EF4-FFF2-40B4-BE49-F238E27FC236}">
                <a16:creationId xmlns:a16="http://schemas.microsoft.com/office/drawing/2014/main" id="{12B05B66-126F-86AA-38F3-6DA330B47D96}"/>
              </a:ext>
            </a:extLst>
          </p:cNvPr>
          <p:cNvSpPr/>
          <p:nvPr userDrawn="1"/>
        </p:nvSpPr>
        <p:spPr>
          <a:xfrm>
            <a:off x="8801100" y="6606653"/>
            <a:ext cx="3242733" cy="107722"/>
          </a:xfrm>
          <a:prstGeom prst="rect">
            <a:avLst/>
          </a:prstGeom>
        </p:spPr>
        <p:txBody>
          <a:bodyPr wrap="square" lIns="0" tIns="0" rIns="0" bIns="0" anchor="ctr">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E8E8E8">
                    <a:lumMod val="75000"/>
                  </a:srgbClr>
                </a:solidFill>
                <a:effectLst/>
                <a:uLnTx/>
                <a:uFillTx/>
                <a:latin typeface="Gotham" panose="02000504020000020004" pitchFamily="2" charset="0"/>
                <a:ea typeface="+mn-ea"/>
                <a:cs typeface="+mn-cs"/>
              </a:rPr>
              <a:t>Copyright © 2024 Relanto Inc. All rights reserved.</a:t>
            </a:r>
          </a:p>
        </p:txBody>
      </p:sp>
      <p:sp>
        <p:nvSpPr>
          <p:cNvPr id="7" name="Title 6">
            <a:extLst>
              <a:ext uri="{FF2B5EF4-FFF2-40B4-BE49-F238E27FC236}">
                <a16:creationId xmlns:a16="http://schemas.microsoft.com/office/drawing/2014/main" id="{9DC1A61E-0A64-9E33-BA64-E278E9BCA0D9}"/>
              </a:ext>
            </a:extLst>
          </p:cNvPr>
          <p:cNvSpPr>
            <a:spLocks noGrp="1"/>
          </p:cNvSpPr>
          <p:nvPr>
            <p:ph type="title" hasCustomPrompt="1"/>
          </p:nvPr>
        </p:nvSpPr>
        <p:spPr>
          <a:xfrm>
            <a:off x="592668" y="257992"/>
            <a:ext cx="7526865" cy="559260"/>
          </a:xfrm>
        </p:spPr>
        <p:txBody>
          <a:bodyPr>
            <a:normAutofit/>
          </a:bodyPr>
          <a:lstStyle>
            <a:lvl1pPr>
              <a:defRPr sz="2800">
                <a:solidFill>
                  <a:srgbClr val="24255B"/>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rgbClr val="002060"/>
                </a:solidFill>
                <a:effectLst/>
                <a:uLnTx/>
                <a:uFillTx/>
                <a:latin typeface="Poppins SemiBold" panose="00000700000000000000" pitchFamily="2" charset="0"/>
                <a:ea typeface="+mn-ea"/>
                <a:cs typeface="Poppins SemiBold" panose="00000700000000000000" pitchFamily="2" charset="0"/>
              </a:rPr>
              <a:t>Title Here</a:t>
            </a:r>
            <a:endParaRPr kumimoji="0" lang="en-IN" sz="2800" b="1" i="0" u="none" strike="noStrike" kern="1200" cap="none" spc="0" normalizeH="0" baseline="0" noProof="0">
              <a:ln>
                <a:noFill/>
              </a:ln>
              <a:solidFill>
                <a:srgbClr val="002060"/>
              </a:solidFill>
              <a:effectLst/>
              <a:uLnTx/>
              <a:uFillTx/>
              <a:latin typeface="Poppins SemiBold" panose="00000700000000000000" pitchFamily="2" charset="0"/>
              <a:ea typeface="+mn-ea"/>
              <a:cs typeface="Poppins SemiBold" panose="00000700000000000000" pitchFamily="2" charset="0"/>
            </a:endParaRPr>
          </a:p>
        </p:txBody>
      </p:sp>
    </p:spTree>
    <p:extLst>
      <p:ext uri="{BB962C8B-B14F-4D97-AF65-F5344CB8AC3E}">
        <p14:creationId xmlns:p14="http://schemas.microsoft.com/office/powerpoint/2010/main" val="1123173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A845B38E-82D2-ABF2-A42A-5232BA02FFBC}"/>
              </a:ext>
            </a:extLst>
          </p:cNvPr>
          <p:cNvCxnSpPr>
            <a:cxnSpLocks/>
          </p:cNvCxnSpPr>
          <p:nvPr userDrawn="1"/>
        </p:nvCxnSpPr>
        <p:spPr>
          <a:xfrm>
            <a:off x="492475" y="243840"/>
            <a:ext cx="0" cy="924561"/>
          </a:xfrm>
          <a:prstGeom prst="line">
            <a:avLst/>
          </a:prstGeom>
          <a:ln w="57150">
            <a:solidFill>
              <a:srgbClr val="EB4925"/>
            </a:solidFill>
          </a:ln>
        </p:spPr>
        <p:style>
          <a:lnRef idx="1">
            <a:schemeClr val="accent1"/>
          </a:lnRef>
          <a:fillRef idx="0">
            <a:schemeClr val="accent1"/>
          </a:fillRef>
          <a:effectRef idx="0">
            <a:schemeClr val="accent1"/>
          </a:effectRef>
          <a:fontRef idx="minor">
            <a:schemeClr val="tx1"/>
          </a:fontRef>
        </p:style>
      </p:cxnSp>
      <p:sp>
        <p:nvSpPr>
          <p:cNvPr id="9" name="Text Placeholder 8">
            <a:extLst>
              <a:ext uri="{FF2B5EF4-FFF2-40B4-BE49-F238E27FC236}">
                <a16:creationId xmlns:a16="http://schemas.microsoft.com/office/drawing/2014/main" id="{804AF68B-8698-4090-E6D2-52ACC8FDECF1}"/>
              </a:ext>
            </a:extLst>
          </p:cNvPr>
          <p:cNvSpPr>
            <a:spLocks noGrp="1"/>
          </p:cNvSpPr>
          <p:nvPr>
            <p:ph type="body" sz="quarter" idx="10" hasCustomPrompt="1"/>
          </p:nvPr>
        </p:nvSpPr>
        <p:spPr>
          <a:xfrm>
            <a:off x="538798" y="244475"/>
            <a:ext cx="8944457" cy="923926"/>
          </a:xfrm>
        </p:spPr>
        <p:txBody>
          <a:bodyPr anchor="ctr"/>
          <a:lstStyle>
            <a:lvl1pPr marL="0" indent="0" algn="l">
              <a:lnSpc>
                <a:spcPct val="100000"/>
              </a:lnSpc>
              <a:buNone/>
              <a:defRPr>
                <a:solidFill>
                  <a:srgbClr val="24255B"/>
                </a:solidFill>
                <a:latin typeface="Poppins SemiBold" panose="00000700000000000000" pitchFamily="2" charset="0"/>
                <a:cs typeface="Poppins SemiBold" panose="00000700000000000000" pitchFamily="2" charset="0"/>
              </a:defRPr>
            </a:lvl1pPr>
          </a:lstStyle>
          <a:p>
            <a:pPr lvl="0"/>
            <a:r>
              <a:rPr lang="en-US"/>
              <a:t>Long </a:t>
            </a:r>
          </a:p>
          <a:p>
            <a:pPr lvl="0"/>
            <a:r>
              <a:rPr lang="en-US"/>
              <a:t>Title Here</a:t>
            </a:r>
          </a:p>
        </p:txBody>
      </p:sp>
      <p:pic>
        <p:nvPicPr>
          <p:cNvPr id="10" name="Picture 9" descr="A blue and orange logo&#10;&#10;Description automatically generated">
            <a:extLst>
              <a:ext uri="{FF2B5EF4-FFF2-40B4-BE49-F238E27FC236}">
                <a16:creationId xmlns:a16="http://schemas.microsoft.com/office/drawing/2014/main" id="{90BFFACF-EE28-7034-8E72-000ED3E2CD9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794271" y="257992"/>
            <a:ext cx="1121683" cy="383826"/>
          </a:xfrm>
          <a:prstGeom prst="rect">
            <a:avLst/>
          </a:prstGeom>
        </p:spPr>
      </p:pic>
      <p:sp>
        <p:nvSpPr>
          <p:cNvPr id="3" name="Rectangle 2">
            <a:extLst>
              <a:ext uri="{FF2B5EF4-FFF2-40B4-BE49-F238E27FC236}">
                <a16:creationId xmlns:a16="http://schemas.microsoft.com/office/drawing/2014/main" id="{0974B8E1-79F8-713A-FF3B-929B2F4BB2A0}"/>
              </a:ext>
            </a:extLst>
          </p:cNvPr>
          <p:cNvSpPr/>
          <p:nvPr userDrawn="1"/>
        </p:nvSpPr>
        <p:spPr>
          <a:xfrm>
            <a:off x="8801100" y="6606653"/>
            <a:ext cx="3242733" cy="107722"/>
          </a:xfrm>
          <a:prstGeom prst="rect">
            <a:avLst/>
          </a:prstGeom>
        </p:spPr>
        <p:txBody>
          <a:bodyPr wrap="square" lIns="0" tIns="0" rIns="0" bIns="0" anchor="ctr">
            <a:spAutoFit/>
          </a:bodyPr>
          <a:lstStyle/>
          <a:p>
            <a:pPr algn="r" rtl="0"/>
            <a:r>
              <a:rPr lang="en-US" sz="700">
                <a:solidFill>
                  <a:schemeClr val="bg2">
                    <a:lumMod val="75000"/>
                  </a:schemeClr>
                </a:solidFill>
                <a:effectLst/>
                <a:latin typeface="+mn-lt"/>
              </a:rPr>
              <a:t>Copyright © 2025 Relanto Inc. All rights reserved.</a:t>
            </a:r>
          </a:p>
        </p:txBody>
      </p:sp>
    </p:spTree>
    <p:extLst>
      <p:ext uri="{BB962C8B-B14F-4D97-AF65-F5344CB8AC3E}">
        <p14:creationId xmlns:p14="http://schemas.microsoft.com/office/powerpoint/2010/main" val="1899117543"/>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pic>
        <p:nvPicPr>
          <p:cNvPr id="10" name="Picture 9" descr="A blue and orange logo&#10;&#10;Description automatically generated">
            <a:extLst>
              <a:ext uri="{FF2B5EF4-FFF2-40B4-BE49-F238E27FC236}">
                <a16:creationId xmlns:a16="http://schemas.microsoft.com/office/drawing/2014/main" id="{90BFFACF-EE28-7034-8E72-000ED3E2CD9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794271" y="257992"/>
            <a:ext cx="1121683" cy="383826"/>
          </a:xfrm>
          <a:prstGeom prst="rect">
            <a:avLst/>
          </a:prstGeom>
        </p:spPr>
      </p:pic>
      <p:sp>
        <p:nvSpPr>
          <p:cNvPr id="2" name="Rectangle 1">
            <a:extLst>
              <a:ext uri="{FF2B5EF4-FFF2-40B4-BE49-F238E27FC236}">
                <a16:creationId xmlns:a16="http://schemas.microsoft.com/office/drawing/2014/main" id="{E3F0C0E4-F2F2-E12A-8FD4-E528E73D36C1}"/>
              </a:ext>
            </a:extLst>
          </p:cNvPr>
          <p:cNvSpPr/>
          <p:nvPr userDrawn="1"/>
        </p:nvSpPr>
        <p:spPr>
          <a:xfrm>
            <a:off x="8801100" y="6606653"/>
            <a:ext cx="3242733" cy="107722"/>
          </a:xfrm>
          <a:prstGeom prst="rect">
            <a:avLst/>
          </a:prstGeom>
        </p:spPr>
        <p:txBody>
          <a:bodyPr wrap="square" lIns="0" tIns="0" rIns="0" bIns="0" anchor="ctr">
            <a:spAutoFit/>
          </a:bodyPr>
          <a:lstStyle/>
          <a:p>
            <a:pPr algn="r" rtl="0"/>
            <a:r>
              <a:rPr lang="en-US" sz="700">
                <a:solidFill>
                  <a:schemeClr val="bg2">
                    <a:lumMod val="75000"/>
                  </a:schemeClr>
                </a:solidFill>
                <a:effectLst/>
                <a:latin typeface="+mn-lt"/>
              </a:rPr>
              <a:t>Copyright © 2025 Relanto Inc. All rights reserved.</a:t>
            </a:r>
          </a:p>
        </p:txBody>
      </p:sp>
    </p:spTree>
    <p:extLst>
      <p:ext uri="{BB962C8B-B14F-4D97-AF65-F5344CB8AC3E}">
        <p14:creationId xmlns:p14="http://schemas.microsoft.com/office/powerpoint/2010/main" val="412859690"/>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271142644"/>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D048C87-CB14-C7FC-4E9A-B9CEB5FC04C3}"/>
              </a:ext>
            </a:extLst>
          </p:cNvPr>
          <p:cNvSpPr/>
          <p:nvPr userDrawn="1"/>
        </p:nvSpPr>
        <p:spPr>
          <a:xfrm>
            <a:off x="8801100" y="6606653"/>
            <a:ext cx="3242733" cy="107722"/>
          </a:xfrm>
          <a:prstGeom prst="rect">
            <a:avLst/>
          </a:prstGeom>
        </p:spPr>
        <p:txBody>
          <a:bodyPr wrap="square" lIns="0" tIns="0" rIns="0" bIns="0" anchor="ctr">
            <a:spAutoFit/>
          </a:bodyPr>
          <a:lstStyle/>
          <a:p>
            <a:pPr algn="r" rtl="0"/>
            <a:r>
              <a:rPr lang="en-US" sz="700">
                <a:solidFill>
                  <a:schemeClr val="bg2">
                    <a:lumMod val="75000"/>
                  </a:schemeClr>
                </a:solidFill>
                <a:effectLst/>
                <a:latin typeface="Gotham" panose="02000504020000020004" pitchFamily="2" charset="0"/>
              </a:rPr>
              <a:t>Copyright © 2025 Relanto Inc. All rights reserved.</a:t>
            </a:r>
          </a:p>
        </p:txBody>
      </p:sp>
    </p:spTree>
    <p:extLst>
      <p:ext uri="{BB962C8B-B14F-4D97-AF65-F5344CB8AC3E}">
        <p14:creationId xmlns:p14="http://schemas.microsoft.com/office/powerpoint/2010/main" val="4163159423"/>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A845B38E-82D2-ABF2-A42A-5232BA02FFBC}"/>
              </a:ext>
            </a:extLst>
          </p:cNvPr>
          <p:cNvCxnSpPr/>
          <p:nvPr userDrawn="1"/>
        </p:nvCxnSpPr>
        <p:spPr>
          <a:xfrm>
            <a:off x="492475" y="243840"/>
            <a:ext cx="0" cy="559260"/>
          </a:xfrm>
          <a:prstGeom prst="line">
            <a:avLst/>
          </a:prstGeom>
          <a:ln w="57150">
            <a:solidFill>
              <a:srgbClr val="EB4925"/>
            </a:solidFill>
          </a:ln>
        </p:spPr>
        <p:style>
          <a:lnRef idx="1">
            <a:schemeClr val="accent1"/>
          </a:lnRef>
          <a:fillRef idx="0">
            <a:schemeClr val="accent1"/>
          </a:fillRef>
          <a:effectRef idx="0">
            <a:schemeClr val="accent1"/>
          </a:effectRef>
          <a:fontRef idx="minor">
            <a:schemeClr val="tx1"/>
          </a:fontRef>
        </p:style>
      </p:cxnSp>
      <p:sp>
        <p:nvSpPr>
          <p:cNvPr id="9" name="Text Placeholder 8">
            <a:extLst>
              <a:ext uri="{FF2B5EF4-FFF2-40B4-BE49-F238E27FC236}">
                <a16:creationId xmlns:a16="http://schemas.microsoft.com/office/drawing/2014/main" id="{804AF68B-8698-4090-E6D2-52ACC8FDECF1}"/>
              </a:ext>
            </a:extLst>
          </p:cNvPr>
          <p:cNvSpPr>
            <a:spLocks noGrp="1"/>
          </p:cNvSpPr>
          <p:nvPr>
            <p:ph type="body" sz="quarter" idx="10" hasCustomPrompt="1"/>
          </p:nvPr>
        </p:nvSpPr>
        <p:spPr>
          <a:xfrm>
            <a:off x="538798" y="244475"/>
            <a:ext cx="8944457" cy="558625"/>
          </a:xfrm>
        </p:spPr>
        <p:txBody>
          <a:bodyPr anchor="ctr"/>
          <a:lstStyle>
            <a:lvl1pPr marL="0" indent="0" algn="l">
              <a:lnSpc>
                <a:spcPct val="100000"/>
              </a:lnSpc>
              <a:buNone/>
              <a:defRPr>
                <a:solidFill>
                  <a:srgbClr val="24255B"/>
                </a:solidFill>
                <a:latin typeface="Poppins SemiBold" panose="00000700000000000000" pitchFamily="2" charset="0"/>
                <a:cs typeface="Poppins SemiBold" panose="00000700000000000000" pitchFamily="2" charset="0"/>
              </a:defRPr>
            </a:lvl1pPr>
          </a:lstStyle>
          <a:p>
            <a:pPr lvl="0"/>
            <a:r>
              <a:rPr lang="en-US"/>
              <a:t>Title Here</a:t>
            </a:r>
          </a:p>
        </p:txBody>
      </p:sp>
      <p:pic>
        <p:nvPicPr>
          <p:cNvPr id="10" name="Picture 9" descr="A blue and orange logo&#10;&#10;Description automatically generated">
            <a:extLst>
              <a:ext uri="{FF2B5EF4-FFF2-40B4-BE49-F238E27FC236}">
                <a16:creationId xmlns:a16="http://schemas.microsoft.com/office/drawing/2014/main" id="{90BFFACF-EE28-7034-8E72-000ED3E2CD9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794271" y="257992"/>
            <a:ext cx="1121683" cy="383826"/>
          </a:xfrm>
          <a:prstGeom prst="rect">
            <a:avLst/>
          </a:prstGeom>
        </p:spPr>
      </p:pic>
      <p:sp>
        <p:nvSpPr>
          <p:cNvPr id="3" name="Rectangle 2">
            <a:extLst>
              <a:ext uri="{FF2B5EF4-FFF2-40B4-BE49-F238E27FC236}">
                <a16:creationId xmlns:a16="http://schemas.microsoft.com/office/drawing/2014/main" id="{4BF8ADDD-FEFD-F5C1-096A-DEEC2C88107C}"/>
              </a:ext>
            </a:extLst>
          </p:cNvPr>
          <p:cNvSpPr/>
          <p:nvPr userDrawn="1"/>
        </p:nvSpPr>
        <p:spPr>
          <a:xfrm>
            <a:off x="8801100" y="6606653"/>
            <a:ext cx="3242733" cy="107722"/>
          </a:xfrm>
          <a:prstGeom prst="rect">
            <a:avLst/>
          </a:prstGeom>
        </p:spPr>
        <p:txBody>
          <a:bodyPr wrap="square" lIns="0" tIns="0" rIns="0" bIns="0" anchor="ctr">
            <a:spAutoFit/>
          </a:bodyPr>
          <a:lstStyle/>
          <a:p>
            <a:pPr algn="r" rtl="0"/>
            <a:r>
              <a:rPr lang="en-US" sz="700">
                <a:solidFill>
                  <a:schemeClr val="bg2">
                    <a:lumMod val="75000"/>
                  </a:schemeClr>
                </a:solidFill>
                <a:effectLst/>
                <a:latin typeface="Gotham" panose="02000504020000020004" pitchFamily="2" charset="0"/>
              </a:rPr>
              <a:t>Copyright © 2025 Relanto Inc. All rights reserved.</a:t>
            </a:r>
          </a:p>
        </p:txBody>
      </p:sp>
    </p:spTree>
    <p:extLst>
      <p:ext uri="{BB962C8B-B14F-4D97-AF65-F5344CB8AC3E}">
        <p14:creationId xmlns:p14="http://schemas.microsoft.com/office/powerpoint/2010/main" val="2659666969"/>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8_Custom Layout">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A845B38E-82D2-ABF2-A42A-5232BA02FFBC}"/>
              </a:ext>
            </a:extLst>
          </p:cNvPr>
          <p:cNvCxnSpPr>
            <a:cxnSpLocks/>
          </p:cNvCxnSpPr>
          <p:nvPr userDrawn="1"/>
        </p:nvCxnSpPr>
        <p:spPr>
          <a:xfrm>
            <a:off x="492475" y="243840"/>
            <a:ext cx="0" cy="924561"/>
          </a:xfrm>
          <a:prstGeom prst="line">
            <a:avLst/>
          </a:prstGeom>
          <a:ln w="57150">
            <a:solidFill>
              <a:srgbClr val="EB4925"/>
            </a:solidFill>
          </a:ln>
        </p:spPr>
        <p:style>
          <a:lnRef idx="1">
            <a:schemeClr val="accent1"/>
          </a:lnRef>
          <a:fillRef idx="0">
            <a:schemeClr val="accent1"/>
          </a:fillRef>
          <a:effectRef idx="0">
            <a:schemeClr val="accent1"/>
          </a:effectRef>
          <a:fontRef idx="minor">
            <a:schemeClr val="tx1"/>
          </a:fontRef>
        </p:style>
      </p:cxnSp>
      <p:sp>
        <p:nvSpPr>
          <p:cNvPr id="9" name="Text Placeholder 8">
            <a:extLst>
              <a:ext uri="{FF2B5EF4-FFF2-40B4-BE49-F238E27FC236}">
                <a16:creationId xmlns:a16="http://schemas.microsoft.com/office/drawing/2014/main" id="{804AF68B-8698-4090-E6D2-52ACC8FDECF1}"/>
              </a:ext>
            </a:extLst>
          </p:cNvPr>
          <p:cNvSpPr>
            <a:spLocks noGrp="1"/>
          </p:cNvSpPr>
          <p:nvPr>
            <p:ph type="body" sz="quarter" idx="10" hasCustomPrompt="1"/>
          </p:nvPr>
        </p:nvSpPr>
        <p:spPr>
          <a:xfrm>
            <a:off x="538798" y="244475"/>
            <a:ext cx="8944457" cy="558625"/>
          </a:xfrm>
        </p:spPr>
        <p:txBody>
          <a:bodyPr anchor="ctr"/>
          <a:lstStyle>
            <a:lvl1pPr marL="0" indent="0" algn="l">
              <a:lnSpc>
                <a:spcPct val="100000"/>
              </a:lnSpc>
              <a:buNone/>
              <a:defRPr>
                <a:solidFill>
                  <a:srgbClr val="24255B"/>
                </a:solidFill>
                <a:latin typeface="Poppins SemiBold" panose="00000700000000000000" pitchFamily="2" charset="0"/>
                <a:cs typeface="Poppins SemiBold" panose="00000700000000000000" pitchFamily="2" charset="0"/>
              </a:defRPr>
            </a:lvl1pPr>
          </a:lstStyle>
          <a:p>
            <a:pPr lvl="0"/>
            <a:r>
              <a:rPr lang="en-US"/>
              <a:t>Title Here</a:t>
            </a:r>
          </a:p>
        </p:txBody>
      </p:sp>
      <p:pic>
        <p:nvPicPr>
          <p:cNvPr id="10" name="Picture 9" descr="A blue and orange logo&#10;&#10;Description automatically generated">
            <a:extLst>
              <a:ext uri="{FF2B5EF4-FFF2-40B4-BE49-F238E27FC236}">
                <a16:creationId xmlns:a16="http://schemas.microsoft.com/office/drawing/2014/main" id="{90BFFACF-EE28-7034-8E72-000ED3E2CD9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794271" y="257992"/>
            <a:ext cx="1121683" cy="383826"/>
          </a:xfrm>
          <a:prstGeom prst="rect">
            <a:avLst/>
          </a:prstGeom>
        </p:spPr>
      </p:pic>
      <p:sp>
        <p:nvSpPr>
          <p:cNvPr id="4" name="Text Placeholder 8">
            <a:extLst>
              <a:ext uri="{FF2B5EF4-FFF2-40B4-BE49-F238E27FC236}">
                <a16:creationId xmlns:a16="http://schemas.microsoft.com/office/drawing/2014/main" id="{C7A3D2AC-37F0-8E29-AE22-4A92F40EAE62}"/>
              </a:ext>
            </a:extLst>
          </p:cNvPr>
          <p:cNvSpPr>
            <a:spLocks noGrp="1"/>
          </p:cNvSpPr>
          <p:nvPr>
            <p:ph type="body" sz="quarter" idx="11" hasCustomPrompt="1"/>
          </p:nvPr>
        </p:nvSpPr>
        <p:spPr>
          <a:xfrm>
            <a:off x="538798" y="803101"/>
            <a:ext cx="8944457" cy="365300"/>
          </a:xfrm>
        </p:spPr>
        <p:txBody>
          <a:bodyPr anchor="ctr">
            <a:normAutofit/>
          </a:bodyPr>
          <a:lstStyle>
            <a:lvl1pPr marL="0" indent="0" algn="l">
              <a:lnSpc>
                <a:spcPct val="100000"/>
              </a:lnSpc>
              <a:buNone/>
              <a:defRPr sz="1800">
                <a:solidFill>
                  <a:schemeClr val="tx1">
                    <a:lumMod val="85000"/>
                    <a:lumOff val="15000"/>
                  </a:schemeClr>
                </a:solidFill>
                <a:latin typeface="Poppins" panose="00000500000000000000" pitchFamily="2" charset="0"/>
                <a:cs typeface="Poppins" panose="00000500000000000000" pitchFamily="2" charset="0"/>
              </a:defRPr>
            </a:lvl1pPr>
          </a:lstStyle>
          <a:p>
            <a:pPr lvl="0"/>
            <a:r>
              <a:rPr lang="en-US"/>
              <a:t>Subtitle Here</a:t>
            </a:r>
          </a:p>
        </p:txBody>
      </p:sp>
      <p:sp>
        <p:nvSpPr>
          <p:cNvPr id="2" name="Rectangle 1">
            <a:extLst>
              <a:ext uri="{FF2B5EF4-FFF2-40B4-BE49-F238E27FC236}">
                <a16:creationId xmlns:a16="http://schemas.microsoft.com/office/drawing/2014/main" id="{B28949E2-DFFF-DDAE-D6A3-1981DE563CBE}"/>
              </a:ext>
            </a:extLst>
          </p:cNvPr>
          <p:cNvSpPr/>
          <p:nvPr userDrawn="1"/>
        </p:nvSpPr>
        <p:spPr>
          <a:xfrm>
            <a:off x="8801100" y="6606653"/>
            <a:ext cx="3242733" cy="107722"/>
          </a:xfrm>
          <a:prstGeom prst="rect">
            <a:avLst/>
          </a:prstGeom>
        </p:spPr>
        <p:txBody>
          <a:bodyPr wrap="square" lIns="0" tIns="0" rIns="0" bIns="0" anchor="ctr">
            <a:spAutoFit/>
          </a:bodyPr>
          <a:lstStyle/>
          <a:p>
            <a:pPr algn="r" rtl="0"/>
            <a:r>
              <a:rPr lang="en-US" sz="700">
                <a:solidFill>
                  <a:schemeClr val="bg2">
                    <a:lumMod val="75000"/>
                  </a:schemeClr>
                </a:solidFill>
                <a:effectLst/>
                <a:latin typeface="Gotham" panose="02000504020000020004" pitchFamily="2" charset="0"/>
              </a:rPr>
              <a:t>Copyright © 2025 Relanto Inc. All rights reserved.</a:t>
            </a:r>
          </a:p>
        </p:txBody>
      </p:sp>
    </p:spTree>
    <p:extLst>
      <p:ext uri="{BB962C8B-B14F-4D97-AF65-F5344CB8AC3E}">
        <p14:creationId xmlns:p14="http://schemas.microsoft.com/office/powerpoint/2010/main" val="2688153414"/>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9_Custom Layout">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A845B38E-82D2-ABF2-A42A-5232BA02FFBC}"/>
              </a:ext>
            </a:extLst>
          </p:cNvPr>
          <p:cNvCxnSpPr>
            <a:cxnSpLocks/>
          </p:cNvCxnSpPr>
          <p:nvPr userDrawn="1"/>
        </p:nvCxnSpPr>
        <p:spPr>
          <a:xfrm>
            <a:off x="492475" y="243840"/>
            <a:ext cx="0" cy="924561"/>
          </a:xfrm>
          <a:prstGeom prst="line">
            <a:avLst/>
          </a:prstGeom>
          <a:ln w="57150">
            <a:solidFill>
              <a:srgbClr val="EB4925"/>
            </a:solidFill>
          </a:ln>
        </p:spPr>
        <p:style>
          <a:lnRef idx="1">
            <a:schemeClr val="accent1"/>
          </a:lnRef>
          <a:fillRef idx="0">
            <a:schemeClr val="accent1"/>
          </a:fillRef>
          <a:effectRef idx="0">
            <a:schemeClr val="accent1"/>
          </a:effectRef>
          <a:fontRef idx="minor">
            <a:schemeClr val="tx1"/>
          </a:fontRef>
        </p:style>
      </p:cxnSp>
      <p:sp>
        <p:nvSpPr>
          <p:cNvPr id="9" name="Text Placeholder 8">
            <a:extLst>
              <a:ext uri="{FF2B5EF4-FFF2-40B4-BE49-F238E27FC236}">
                <a16:creationId xmlns:a16="http://schemas.microsoft.com/office/drawing/2014/main" id="{804AF68B-8698-4090-E6D2-52ACC8FDECF1}"/>
              </a:ext>
            </a:extLst>
          </p:cNvPr>
          <p:cNvSpPr>
            <a:spLocks noGrp="1"/>
          </p:cNvSpPr>
          <p:nvPr>
            <p:ph type="body" sz="quarter" idx="10" hasCustomPrompt="1"/>
          </p:nvPr>
        </p:nvSpPr>
        <p:spPr>
          <a:xfrm>
            <a:off x="538798" y="244475"/>
            <a:ext cx="8944457" cy="923926"/>
          </a:xfrm>
        </p:spPr>
        <p:txBody>
          <a:bodyPr anchor="ctr"/>
          <a:lstStyle>
            <a:lvl1pPr marL="0" indent="0" algn="l">
              <a:lnSpc>
                <a:spcPct val="100000"/>
              </a:lnSpc>
              <a:buNone/>
              <a:defRPr>
                <a:solidFill>
                  <a:srgbClr val="24255B"/>
                </a:solidFill>
                <a:latin typeface="Poppins SemiBold" panose="00000700000000000000" pitchFamily="2" charset="0"/>
                <a:cs typeface="Poppins SemiBold" panose="00000700000000000000" pitchFamily="2" charset="0"/>
              </a:defRPr>
            </a:lvl1pPr>
          </a:lstStyle>
          <a:p>
            <a:pPr lvl="0"/>
            <a:r>
              <a:rPr lang="en-US"/>
              <a:t>Long </a:t>
            </a:r>
          </a:p>
          <a:p>
            <a:pPr lvl="0"/>
            <a:r>
              <a:rPr lang="en-US"/>
              <a:t>Title Here</a:t>
            </a:r>
          </a:p>
        </p:txBody>
      </p:sp>
      <p:pic>
        <p:nvPicPr>
          <p:cNvPr id="10" name="Picture 9" descr="A blue and orange logo&#10;&#10;Description automatically generated">
            <a:extLst>
              <a:ext uri="{FF2B5EF4-FFF2-40B4-BE49-F238E27FC236}">
                <a16:creationId xmlns:a16="http://schemas.microsoft.com/office/drawing/2014/main" id="{90BFFACF-EE28-7034-8E72-000ED3E2CD9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794271" y="257992"/>
            <a:ext cx="1121683" cy="383826"/>
          </a:xfrm>
          <a:prstGeom prst="rect">
            <a:avLst/>
          </a:prstGeom>
        </p:spPr>
      </p:pic>
      <p:sp>
        <p:nvSpPr>
          <p:cNvPr id="2" name="Rectangle 1">
            <a:extLst>
              <a:ext uri="{FF2B5EF4-FFF2-40B4-BE49-F238E27FC236}">
                <a16:creationId xmlns:a16="http://schemas.microsoft.com/office/drawing/2014/main" id="{3EAAAFA5-0C80-1901-26F3-3C6331BD4EFD}"/>
              </a:ext>
            </a:extLst>
          </p:cNvPr>
          <p:cNvSpPr/>
          <p:nvPr userDrawn="1"/>
        </p:nvSpPr>
        <p:spPr>
          <a:xfrm>
            <a:off x="8801100" y="6606653"/>
            <a:ext cx="3242733" cy="107722"/>
          </a:xfrm>
          <a:prstGeom prst="rect">
            <a:avLst/>
          </a:prstGeom>
        </p:spPr>
        <p:txBody>
          <a:bodyPr wrap="square" lIns="0" tIns="0" rIns="0" bIns="0" anchor="ctr">
            <a:spAutoFit/>
          </a:bodyPr>
          <a:lstStyle/>
          <a:p>
            <a:pPr algn="r" rtl="0"/>
            <a:r>
              <a:rPr lang="en-US" sz="700">
                <a:solidFill>
                  <a:schemeClr val="bg2">
                    <a:lumMod val="75000"/>
                  </a:schemeClr>
                </a:solidFill>
                <a:effectLst/>
                <a:latin typeface="Gotham" panose="02000504020000020004" pitchFamily="2" charset="0"/>
              </a:rPr>
              <a:t>Copyright © 2025 Relanto Inc. All rights reserved.</a:t>
            </a:r>
          </a:p>
        </p:txBody>
      </p:sp>
    </p:spTree>
    <p:extLst>
      <p:ext uri="{BB962C8B-B14F-4D97-AF65-F5344CB8AC3E}">
        <p14:creationId xmlns:p14="http://schemas.microsoft.com/office/powerpoint/2010/main" val="897781649"/>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0_Custom Layout">
    <p:spTree>
      <p:nvGrpSpPr>
        <p:cNvPr id="1" name=""/>
        <p:cNvGrpSpPr/>
        <p:nvPr/>
      </p:nvGrpSpPr>
      <p:grpSpPr>
        <a:xfrm>
          <a:off x="0" y="0"/>
          <a:ext cx="0" cy="0"/>
          <a:chOff x="0" y="0"/>
          <a:chExt cx="0" cy="0"/>
        </a:xfrm>
      </p:grpSpPr>
      <p:pic>
        <p:nvPicPr>
          <p:cNvPr id="10" name="Picture 9" descr="A blue and orange logo&#10;&#10;Description automatically generated">
            <a:extLst>
              <a:ext uri="{FF2B5EF4-FFF2-40B4-BE49-F238E27FC236}">
                <a16:creationId xmlns:a16="http://schemas.microsoft.com/office/drawing/2014/main" id="{90BFFACF-EE28-7034-8E72-000ED3E2CD9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794271" y="257992"/>
            <a:ext cx="1121683" cy="383826"/>
          </a:xfrm>
          <a:prstGeom prst="rect">
            <a:avLst/>
          </a:prstGeom>
        </p:spPr>
      </p:pic>
      <p:sp>
        <p:nvSpPr>
          <p:cNvPr id="2" name="Rectangle 1">
            <a:extLst>
              <a:ext uri="{FF2B5EF4-FFF2-40B4-BE49-F238E27FC236}">
                <a16:creationId xmlns:a16="http://schemas.microsoft.com/office/drawing/2014/main" id="{D5558565-58F5-4E72-6837-6F094808C2FC}"/>
              </a:ext>
            </a:extLst>
          </p:cNvPr>
          <p:cNvSpPr/>
          <p:nvPr userDrawn="1"/>
        </p:nvSpPr>
        <p:spPr>
          <a:xfrm>
            <a:off x="8801100" y="6606653"/>
            <a:ext cx="3242733" cy="107722"/>
          </a:xfrm>
          <a:prstGeom prst="rect">
            <a:avLst/>
          </a:prstGeom>
        </p:spPr>
        <p:txBody>
          <a:bodyPr wrap="square" lIns="0" tIns="0" rIns="0" bIns="0" anchor="ctr">
            <a:spAutoFit/>
          </a:bodyPr>
          <a:lstStyle/>
          <a:p>
            <a:pPr algn="r" rtl="0"/>
            <a:r>
              <a:rPr lang="en-US" sz="700">
                <a:solidFill>
                  <a:schemeClr val="bg2">
                    <a:lumMod val="75000"/>
                  </a:schemeClr>
                </a:solidFill>
                <a:effectLst/>
                <a:latin typeface="Gotham" panose="02000504020000020004" pitchFamily="2" charset="0"/>
              </a:rPr>
              <a:t>Copyright © 2025 Relanto Inc. All rights reserved.</a:t>
            </a:r>
          </a:p>
        </p:txBody>
      </p:sp>
    </p:spTree>
    <p:extLst>
      <p:ext uri="{BB962C8B-B14F-4D97-AF65-F5344CB8AC3E}">
        <p14:creationId xmlns:p14="http://schemas.microsoft.com/office/powerpoint/2010/main" val="1981067577"/>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Relanto Without Title">
    <p:spTree>
      <p:nvGrpSpPr>
        <p:cNvPr id="1" name=""/>
        <p:cNvGrpSpPr/>
        <p:nvPr/>
      </p:nvGrpSpPr>
      <p:grpSpPr>
        <a:xfrm>
          <a:off x="0" y="0"/>
          <a:ext cx="0" cy="0"/>
          <a:chOff x="0" y="0"/>
          <a:chExt cx="0" cy="0"/>
        </a:xfrm>
      </p:grpSpPr>
      <p:pic>
        <p:nvPicPr>
          <p:cNvPr id="4" name="Picture 3" descr="A blue and orange logo&#10;&#10;Description automatically generated">
            <a:extLst>
              <a:ext uri="{FF2B5EF4-FFF2-40B4-BE49-F238E27FC236}">
                <a16:creationId xmlns:a16="http://schemas.microsoft.com/office/drawing/2014/main" id="{8F1BB4C3-3E5A-87E1-F916-FA82D46E2D5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794271" y="257992"/>
            <a:ext cx="1121683" cy="383826"/>
          </a:xfrm>
          <a:prstGeom prst="rect">
            <a:avLst/>
          </a:prstGeom>
        </p:spPr>
      </p:pic>
      <p:sp>
        <p:nvSpPr>
          <p:cNvPr id="2" name="Rectangle 1">
            <a:extLst>
              <a:ext uri="{FF2B5EF4-FFF2-40B4-BE49-F238E27FC236}">
                <a16:creationId xmlns:a16="http://schemas.microsoft.com/office/drawing/2014/main" id="{715E75CC-236E-6311-CBD2-53B3F2962289}"/>
              </a:ext>
            </a:extLst>
          </p:cNvPr>
          <p:cNvSpPr/>
          <p:nvPr userDrawn="1"/>
        </p:nvSpPr>
        <p:spPr>
          <a:xfrm>
            <a:off x="8801100" y="6606653"/>
            <a:ext cx="3242733" cy="107722"/>
          </a:xfrm>
          <a:prstGeom prst="rect">
            <a:avLst/>
          </a:prstGeom>
        </p:spPr>
        <p:txBody>
          <a:bodyPr wrap="square" lIns="0" tIns="0" rIns="0" bIns="0" anchor="ctr">
            <a:spAutoFit/>
          </a:bodyPr>
          <a:lstStyle/>
          <a:p>
            <a:pPr algn="r" rtl="0"/>
            <a:r>
              <a:rPr lang="en-US" sz="700">
                <a:solidFill>
                  <a:schemeClr val="bg2">
                    <a:lumMod val="75000"/>
                  </a:schemeClr>
                </a:solidFill>
                <a:effectLst/>
                <a:latin typeface="Gotham" panose="02000504020000020004" pitchFamily="2" charset="0"/>
              </a:rPr>
              <a:t>Copyright © 2025 Relanto Inc. All rights reserved.</a:t>
            </a:r>
          </a:p>
        </p:txBody>
      </p:sp>
    </p:spTree>
    <p:extLst>
      <p:ext uri="{BB962C8B-B14F-4D97-AF65-F5344CB8AC3E}">
        <p14:creationId xmlns:p14="http://schemas.microsoft.com/office/powerpoint/2010/main" val="1856277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EBE2054-F043-4BD7-BBD5-538B6A919A65}"/>
              </a:ext>
            </a:extLst>
          </p:cNvPr>
          <p:cNvSpPr>
            <a:spLocks noGrp="1"/>
          </p:cNvSpPr>
          <p:nvPr>
            <p:ph type="dt" sz="half" idx="10"/>
          </p:nvPr>
        </p:nvSpPr>
        <p:spPr/>
        <p:txBody>
          <a:bodyPr/>
          <a:lstStyle/>
          <a:p>
            <a:fld id="{91408578-6D02-4F16-8317-2D8383693BBB}" type="datetimeFigureOut">
              <a:rPr lang="en-IN" smtClean="0">
                <a:solidFill>
                  <a:prstClr val="black">
                    <a:tint val="75000"/>
                  </a:prstClr>
                </a:solidFill>
              </a:rPr>
              <a:pPr/>
              <a:t>12-07-2025</a:t>
            </a:fld>
            <a:endParaRPr lang="en-IN">
              <a:solidFill>
                <a:prstClr val="black">
                  <a:tint val="75000"/>
                </a:prstClr>
              </a:solidFill>
            </a:endParaRPr>
          </a:p>
        </p:txBody>
      </p:sp>
      <p:sp>
        <p:nvSpPr>
          <p:cNvPr id="3" name="Footer Placeholder 2">
            <a:extLst>
              <a:ext uri="{FF2B5EF4-FFF2-40B4-BE49-F238E27FC236}">
                <a16:creationId xmlns:a16="http://schemas.microsoft.com/office/drawing/2014/main" id="{8DE84A12-95ED-4BF9-835B-3F40C6AF3874}"/>
              </a:ext>
            </a:extLst>
          </p:cNvPr>
          <p:cNvSpPr>
            <a:spLocks noGrp="1"/>
          </p:cNvSpPr>
          <p:nvPr>
            <p:ph type="ftr" sz="quarter" idx="11"/>
          </p:nvPr>
        </p:nvSpPr>
        <p:spPr/>
        <p:txBody>
          <a:bodyPr/>
          <a:lstStyle/>
          <a:p>
            <a:endParaRPr lang="en-IN">
              <a:solidFill>
                <a:prstClr val="black">
                  <a:tint val="75000"/>
                </a:prstClr>
              </a:solidFill>
            </a:endParaRPr>
          </a:p>
        </p:txBody>
      </p:sp>
      <p:sp>
        <p:nvSpPr>
          <p:cNvPr id="4" name="Slide Number Placeholder 3">
            <a:extLst>
              <a:ext uri="{FF2B5EF4-FFF2-40B4-BE49-F238E27FC236}">
                <a16:creationId xmlns:a16="http://schemas.microsoft.com/office/drawing/2014/main" id="{E2FFCD76-007F-425E-8FF9-CA3644EF4B97}"/>
              </a:ext>
            </a:extLst>
          </p:cNvPr>
          <p:cNvSpPr>
            <a:spLocks noGrp="1"/>
          </p:cNvSpPr>
          <p:nvPr>
            <p:ph type="sldNum" sz="quarter" idx="12"/>
          </p:nvPr>
        </p:nvSpPr>
        <p:spPr/>
        <p:txBody>
          <a:bodyPr/>
          <a:lstStyle/>
          <a:p>
            <a:fld id="{43F73F03-3BC9-4920-A0B7-D74F1C169E7F}"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39423130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7988A9-9E5B-49FE-A901-006F916F113A}"/>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20FC2F42-4588-40DC-B65C-A09F2346CB13}"/>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B9CEBD9-88EF-4EA9-B38A-B368034B604E}"/>
              </a:ext>
            </a:extLst>
          </p:cNvPr>
          <p:cNvSpPr>
            <a:spLocks noGrp="1"/>
          </p:cNvSpPr>
          <p:nvPr>
            <p:ph type="dt" sz="half" idx="10"/>
          </p:nvPr>
        </p:nvSpPr>
        <p:spPr/>
        <p:txBody>
          <a:bodyPr/>
          <a:lstStyle/>
          <a:p>
            <a:fld id="{91408578-6D02-4F16-8317-2D8383693BBB}" type="datetimeFigureOut">
              <a:rPr lang="en-IN" smtClean="0">
                <a:solidFill>
                  <a:prstClr val="black">
                    <a:tint val="75000"/>
                  </a:prstClr>
                </a:solidFill>
              </a:rPr>
              <a:pPr/>
              <a:t>12-07-2025</a:t>
            </a:fld>
            <a:endParaRPr lang="en-IN">
              <a:solidFill>
                <a:prstClr val="black">
                  <a:tint val="75000"/>
                </a:prstClr>
              </a:solidFill>
            </a:endParaRPr>
          </a:p>
        </p:txBody>
      </p:sp>
      <p:sp>
        <p:nvSpPr>
          <p:cNvPr id="5" name="Footer Placeholder 4">
            <a:extLst>
              <a:ext uri="{FF2B5EF4-FFF2-40B4-BE49-F238E27FC236}">
                <a16:creationId xmlns:a16="http://schemas.microsoft.com/office/drawing/2014/main" id="{68CD41C8-1F39-402C-9B29-8FC50E720BDE}"/>
              </a:ext>
            </a:extLst>
          </p:cNvPr>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a:extLst>
              <a:ext uri="{FF2B5EF4-FFF2-40B4-BE49-F238E27FC236}">
                <a16:creationId xmlns:a16="http://schemas.microsoft.com/office/drawing/2014/main" id="{B0FA6FAB-DC40-4260-B079-3B8685E55959}"/>
              </a:ext>
            </a:extLst>
          </p:cNvPr>
          <p:cNvSpPr>
            <a:spLocks noGrp="1"/>
          </p:cNvSpPr>
          <p:nvPr>
            <p:ph type="sldNum" sz="quarter" idx="12"/>
          </p:nvPr>
        </p:nvSpPr>
        <p:spPr/>
        <p:txBody>
          <a:bodyPr/>
          <a:lstStyle/>
          <a:p>
            <a:fld id="{43F73F03-3BC9-4920-A0B7-D74F1C169E7F}"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1086944415"/>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Custom Layout">
  <p:cSld name="11_Custom Layout">
    <p:spTree>
      <p:nvGrpSpPr>
        <p:cNvPr id="1" name="Shape 22"/>
        <p:cNvGrpSpPr/>
        <p:nvPr/>
      </p:nvGrpSpPr>
      <p:grpSpPr>
        <a:xfrm>
          <a:off x="0" y="0"/>
          <a:ext cx="0" cy="0"/>
          <a:chOff x="0" y="0"/>
          <a:chExt cx="0" cy="0"/>
        </a:xfrm>
      </p:grpSpPr>
      <p:cxnSp>
        <p:nvCxnSpPr>
          <p:cNvPr id="23" name="Google Shape;23;p20"/>
          <p:cNvCxnSpPr/>
          <p:nvPr/>
        </p:nvCxnSpPr>
        <p:spPr>
          <a:xfrm>
            <a:off x="492475" y="243840"/>
            <a:ext cx="0" cy="559260"/>
          </a:xfrm>
          <a:prstGeom prst="straightConnector1">
            <a:avLst/>
          </a:prstGeom>
          <a:noFill/>
          <a:ln w="57150" cap="flat" cmpd="sng">
            <a:solidFill>
              <a:srgbClr val="EB4925"/>
            </a:solidFill>
            <a:prstDash val="solid"/>
            <a:miter lim="800000"/>
            <a:headEnd type="none" w="sm" len="sm"/>
            <a:tailEnd type="none" w="sm" len="sm"/>
          </a:ln>
        </p:spPr>
      </p:cxnSp>
      <p:sp>
        <p:nvSpPr>
          <p:cNvPr id="24" name="Google Shape;24;p20"/>
          <p:cNvSpPr txBox="1">
            <a:spLocks noGrp="1"/>
          </p:cNvSpPr>
          <p:nvPr>
            <p:ph type="body" idx="1"/>
          </p:nvPr>
        </p:nvSpPr>
        <p:spPr>
          <a:xfrm>
            <a:off x="538798" y="244475"/>
            <a:ext cx="8944457" cy="558625"/>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1000"/>
              </a:spcBef>
              <a:spcAft>
                <a:spcPts val="0"/>
              </a:spcAft>
              <a:buClr>
                <a:srgbClr val="24255B"/>
              </a:buClr>
              <a:buSzPts val="2800"/>
              <a:buNone/>
              <a:defRPr>
                <a:solidFill>
                  <a:srgbClr val="24255B"/>
                </a:solidFill>
                <a:latin typeface="Poppins SemiBold"/>
                <a:ea typeface="Poppins SemiBold"/>
                <a:cs typeface="Poppins SemiBold"/>
                <a:sym typeface="Poppins SemiBold"/>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25" name="Google Shape;25;p20" descr="A blue and orange logo&#10;&#10;Description automatically generated"/>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10794271" y="257992"/>
            <a:ext cx="1121683" cy="383826"/>
          </a:xfrm>
          <a:prstGeom prst="rect">
            <a:avLst/>
          </a:prstGeom>
          <a:noFill/>
          <a:ln>
            <a:noFill/>
          </a:ln>
        </p:spPr>
      </p:pic>
      <p:sp>
        <p:nvSpPr>
          <p:cNvPr id="2" name="Rectangle 1">
            <a:extLst>
              <a:ext uri="{FF2B5EF4-FFF2-40B4-BE49-F238E27FC236}">
                <a16:creationId xmlns:a16="http://schemas.microsoft.com/office/drawing/2014/main" id="{D1B33C23-61BB-E1EA-9BAA-82FBB01C65D2}"/>
              </a:ext>
            </a:extLst>
          </p:cNvPr>
          <p:cNvSpPr/>
          <p:nvPr userDrawn="1"/>
        </p:nvSpPr>
        <p:spPr>
          <a:xfrm>
            <a:off x="8801100" y="6606653"/>
            <a:ext cx="3242733" cy="107722"/>
          </a:xfrm>
          <a:prstGeom prst="rect">
            <a:avLst/>
          </a:prstGeom>
        </p:spPr>
        <p:txBody>
          <a:bodyPr wrap="square" lIns="0" tIns="0" rIns="0" bIns="0" anchor="ctr">
            <a:spAutoFit/>
          </a:bodyPr>
          <a:lstStyle/>
          <a:p>
            <a:pPr algn="r" rtl="0"/>
            <a:r>
              <a:rPr lang="en-US" sz="700">
                <a:solidFill>
                  <a:schemeClr val="bg2">
                    <a:lumMod val="75000"/>
                  </a:schemeClr>
                </a:solidFill>
                <a:effectLst/>
                <a:latin typeface="Gotham" panose="02000504020000020004" pitchFamily="2" charset="0"/>
              </a:rPr>
              <a:t>Copyright © 2025 Relanto Inc. All rights reserved.</a:t>
            </a:r>
          </a:p>
        </p:txBody>
      </p:sp>
    </p:spTree>
    <p:extLst>
      <p:ext uri="{BB962C8B-B14F-4D97-AF65-F5344CB8AC3E}">
        <p14:creationId xmlns:p14="http://schemas.microsoft.com/office/powerpoint/2010/main" val="4189282583"/>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Custom Layout">
  <p:cSld name="11_Custom Layout">
    <p:spTree>
      <p:nvGrpSpPr>
        <p:cNvPr id="1" name="Shape 22"/>
        <p:cNvGrpSpPr/>
        <p:nvPr/>
      </p:nvGrpSpPr>
      <p:grpSpPr>
        <a:xfrm>
          <a:off x="0" y="0"/>
          <a:ext cx="0" cy="0"/>
          <a:chOff x="0" y="0"/>
          <a:chExt cx="0" cy="0"/>
        </a:xfrm>
      </p:grpSpPr>
      <p:cxnSp>
        <p:nvCxnSpPr>
          <p:cNvPr id="23" name="Google Shape;23;p20"/>
          <p:cNvCxnSpPr/>
          <p:nvPr/>
        </p:nvCxnSpPr>
        <p:spPr>
          <a:xfrm>
            <a:off x="492475" y="243840"/>
            <a:ext cx="0" cy="914400"/>
          </a:xfrm>
          <a:prstGeom prst="straightConnector1">
            <a:avLst/>
          </a:prstGeom>
          <a:noFill/>
          <a:ln w="57150" cap="flat" cmpd="sng">
            <a:solidFill>
              <a:srgbClr val="EB4925"/>
            </a:solidFill>
            <a:prstDash val="solid"/>
            <a:miter lim="800000"/>
            <a:headEnd type="none" w="sm" len="sm"/>
            <a:tailEnd type="none" w="sm" len="sm"/>
          </a:ln>
        </p:spPr>
      </p:cxnSp>
      <p:sp>
        <p:nvSpPr>
          <p:cNvPr id="24" name="Google Shape;24;p20"/>
          <p:cNvSpPr txBox="1">
            <a:spLocks noGrp="1"/>
          </p:cNvSpPr>
          <p:nvPr>
            <p:ph type="body" idx="1"/>
          </p:nvPr>
        </p:nvSpPr>
        <p:spPr>
          <a:xfrm>
            <a:off x="538798" y="244475"/>
            <a:ext cx="8944457" cy="558625"/>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1000"/>
              </a:spcBef>
              <a:spcAft>
                <a:spcPts val="0"/>
              </a:spcAft>
              <a:buClr>
                <a:srgbClr val="24255B"/>
              </a:buClr>
              <a:buSzPts val="2800"/>
              <a:buNone/>
              <a:defRPr>
                <a:solidFill>
                  <a:srgbClr val="24255B"/>
                </a:solidFill>
                <a:latin typeface="Poppins SemiBold"/>
                <a:ea typeface="Poppins SemiBold"/>
                <a:cs typeface="Poppins SemiBold"/>
                <a:sym typeface="Poppins SemiBold"/>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25" name="Google Shape;25;p20" descr="A blue and orange logo&#10;&#10;Description automatically generated"/>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10794271" y="257992"/>
            <a:ext cx="1121683" cy="383826"/>
          </a:xfrm>
          <a:prstGeom prst="rect">
            <a:avLst/>
          </a:prstGeom>
          <a:noFill/>
          <a:ln>
            <a:noFill/>
          </a:ln>
        </p:spPr>
      </p:pic>
      <p:sp>
        <p:nvSpPr>
          <p:cNvPr id="2" name="Rectangle 1">
            <a:extLst>
              <a:ext uri="{FF2B5EF4-FFF2-40B4-BE49-F238E27FC236}">
                <a16:creationId xmlns:a16="http://schemas.microsoft.com/office/drawing/2014/main" id="{D1B33C23-61BB-E1EA-9BAA-82FBB01C65D2}"/>
              </a:ext>
            </a:extLst>
          </p:cNvPr>
          <p:cNvSpPr/>
          <p:nvPr userDrawn="1"/>
        </p:nvSpPr>
        <p:spPr>
          <a:xfrm>
            <a:off x="8801100" y="6606653"/>
            <a:ext cx="3242733" cy="107722"/>
          </a:xfrm>
          <a:prstGeom prst="rect">
            <a:avLst/>
          </a:prstGeom>
        </p:spPr>
        <p:txBody>
          <a:bodyPr wrap="square" lIns="0" tIns="0" rIns="0" bIns="0" anchor="ctr">
            <a:spAutoFit/>
          </a:bodyPr>
          <a:lstStyle/>
          <a:p>
            <a:pPr algn="r" rtl="0"/>
            <a:r>
              <a:rPr lang="en-US" sz="700">
                <a:solidFill>
                  <a:schemeClr val="bg2">
                    <a:lumMod val="75000"/>
                  </a:schemeClr>
                </a:solidFill>
                <a:effectLst/>
                <a:latin typeface="Gotham" panose="02000504020000020004" pitchFamily="2" charset="0"/>
              </a:rPr>
              <a:t>Copyright © 2025 Relanto Inc. All rights reserved.</a:t>
            </a:r>
          </a:p>
        </p:txBody>
      </p:sp>
    </p:spTree>
    <p:extLst>
      <p:ext uri="{BB962C8B-B14F-4D97-AF65-F5344CB8AC3E}">
        <p14:creationId xmlns:p14="http://schemas.microsoft.com/office/powerpoint/2010/main" val="1997167266"/>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11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847249F-A592-4BE6-3AEA-86DD4BA417F6}"/>
              </a:ext>
            </a:extLst>
          </p:cNvPr>
          <p:cNvSpPr/>
          <p:nvPr userDrawn="1"/>
        </p:nvSpPr>
        <p:spPr>
          <a:xfrm>
            <a:off x="8801100" y="6606653"/>
            <a:ext cx="3242733" cy="107722"/>
          </a:xfrm>
          <a:prstGeom prst="rect">
            <a:avLst/>
          </a:prstGeom>
        </p:spPr>
        <p:txBody>
          <a:bodyPr wrap="square" lIns="0" tIns="0" rIns="0" bIns="0" anchor="ctr">
            <a:spAutoFit/>
          </a:bodyPr>
          <a:lstStyle/>
          <a:p>
            <a:pPr algn="r" rtl="0"/>
            <a:r>
              <a:rPr lang="en-US" sz="700">
                <a:solidFill>
                  <a:schemeClr val="bg2">
                    <a:lumMod val="75000"/>
                  </a:schemeClr>
                </a:solidFill>
                <a:effectLst/>
                <a:latin typeface="+mn-lt"/>
              </a:rPr>
              <a:t>Copyright © 2025 Relanto Inc. All rights reserved.</a:t>
            </a:r>
          </a:p>
        </p:txBody>
      </p:sp>
    </p:spTree>
    <p:extLst>
      <p:ext uri="{BB962C8B-B14F-4D97-AF65-F5344CB8AC3E}">
        <p14:creationId xmlns:p14="http://schemas.microsoft.com/office/powerpoint/2010/main" val="1134725124"/>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12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AE5BA58-C238-899A-B6EB-7A0CDEED57EB}"/>
              </a:ext>
            </a:extLst>
          </p:cNvPr>
          <p:cNvSpPr/>
          <p:nvPr userDrawn="1"/>
        </p:nvSpPr>
        <p:spPr>
          <a:xfrm>
            <a:off x="8801100" y="6606653"/>
            <a:ext cx="3242733" cy="107722"/>
          </a:xfrm>
          <a:prstGeom prst="rect">
            <a:avLst/>
          </a:prstGeom>
        </p:spPr>
        <p:txBody>
          <a:bodyPr wrap="square" lIns="0" tIns="0" rIns="0" bIns="0" anchor="ctr">
            <a:spAutoFit/>
          </a:bodyPr>
          <a:lstStyle/>
          <a:p>
            <a:pPr algn="r" rtl="0"/>
            <a:r>
              <a:rPr lang="en-US" sz="700">
                <a:solidFill>
                  <a:schemeClr val="bg2">
                    <a:lumMod val="75000"/>
                  </a:schemeClr>
                </a:solidFill>
                <a:effectLst/>
                <a:latin typeface="Gotham" panose="02000504020000020004" pitchFamily="2" charset="0"/>
              </a:rPr>
              <a:t>Copyright © 2025 Relanto Inc. All rights reserved.</a:t>
            </a:r>
          </a:p>
        </p:txBody>
      </p:sp>
    </p:spTree>
    <p:extLst>
      <p:ext uri="{BB962C8B-B14F-4D97-AF65-F5344CB8AC3E}">
        <p14:creationId xmlns:p14="http://schemas.microsoft.com/office/powerpoint/2010/main" val="3479483534"/>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1_New Relanto">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FABABEB6-E323-830F-926D-39CDFCAFF734}"/>
              </a:ext>
            </a:extLst>
          </p:cNvPr>
          <p:cNvCxnSpPr>
            <a:cxnSpLocks/>
          </p:cNvCxnSpPr>
          <p:nvPr userDrawn="1"/>
        </p:nvCxnSpPr>
        <p:spPr>
          <a:xfrm>
            <a:off x="492475" y="243840"/>
            <a:ext cx="0" cy="849464"/>
          </a:xfrm>
          <a:prstGeom prst="line">
            <a:avLst/>
          </a:prstGeom>
          <a:ln w="57150">
            <a:solidFill>
              <a:srgbClr val="EB4925"/>
            </a:solidFill>
          </a:ln>
        </p:spPr>
        <p:style>
          <a:lnRef idx="1">
            <a:schemeClr val="accent1"/>
          </a:lnRef>
          <a:fillRef idx="0">
            <a:schemeClr val="accent1"/>
          </a:fillRef>
          <a:effectRef idx="0">
            <a:schemeClr val="accent1"/>
          </a:effectRef>
          <a:fontRef idx="minor">
            <a:schemeClr val="tx1"/>
          </a:fontRef>
        </p:style>
      </p:cxnSp>
      <p:pic>
        <p:nvPicPr>
          <p:cNvPr id="4" name="Picture 3" descr="A blue and orange logo&#10;&#10;Description automatically generated">
            <a:extLst>
              <a:ext uri="{FF2B5EF4-FFF2-40B4-BE49-F238E27FC236}">
                <a16:creationId xmlns:a16="http://schemas.microsoft.com/office/drawing/2014/main" id="{8F1BB4C3-3E5A-87E1-F916-FA82D46E2D5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794271" y="257992"/>
            <a:ext cx="1121683" cy="383826"/>
          </a:xfrm>
          <a:prstGeom prst="rect">
            <a:avLst/>
          </a:prstGeom>
        </p:spPr>
      </p:pic>
      <p:sp>
        <p:nvSpPr>
          <p:cNvPr id="7" name="Title 6">
            <a:extLst>
              <a:ext uri="{FF2B5EF4-FFF2-40B4-BE49-F238E27FC236}">
                <a16:creationId xmlns:a16="http://schemas.microsoft.com/office/drawing/2014/main" id="{9DC1A61E-0A64-9E33-BA64-E278E9BCA0D9}"/>
              </a:ext>
            </a:extLst>
          </p:cNvPr>
          <p:cNvSpPr>
            <a:spLocks noGrp="1"/>
          </p:cNvSpPr>
          <p:nvPr>
            <p:ph type="title" hasCustomPrompt="1"/>
          </p:nvPr>
        </p:nvSpPr>
        <p:spPr>
          <a:xfrm>
            <a:off x="592668" y="257992"/>
            <a:ext cx="7526865" cy="559260"/>
          </a:xfrm>
        </p:spPr>
        <p:txBody>
          <a:bodyPr>
            <a:normAutofit/>
          </a:bodyPr>
          <a:lstStyle>
            <a:lvl1pPr>
              <a:defRPr sz="2800">
                <a:solidFill>
                  <a:srgbClr val="24255B"/>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rgbClr val="002060"/>
                </a:solidFill>
                <a:effectLst/>
                <a:uLnTx/>
                <a:uFillTx/>
                <a:latin typeface="Poppins SemiBold" panose="00000700000000000000" pitchFamily="2" charset="0"/>
                <a:ea typeface="+mn-ea"/>
                <a:cs typeface="Poppins SemiBold" panose="00000700000000000000" pitchFamily="2" charset="0"/>
              </a:rPr>
              <a:t>Title Here</a:t>
            </a:r>
            <a:endParaRPr kumimoji="0" lang="en-IN" sz="2800" b="1" i="0" u="none" strike="noStrike" kern="1200" cap="none" spc="0" normalizeH="0" baseline="0" noProof="0">
              <a:ln>
                <a:noFill/>
              </a:ln>
              <a:solidFill>
                <a:srgbClr val="002060"/>
              </a:solidFill>
              <a:effectLst/>
              <a:uLnTx/>
              <a:uFillTx/>
              <a:latin typeface="Poppins SemiBold" panose="00000700000000000000" pitchFamily="2" charset="0"/>
              <a:ea typeface="+mn-ea"/>
              <a:cs typeface="Poppins SemiBold" panose="00000700000000000000" pitchFamily="2" charset="0"/>
            </a:endParaRPr>
          </a:p>
        </p:txBody>
      </p:sp>
      <p:sp>
        <p:nvSpPr>
          <p:cNvPr id="2" name="Rectangle 1">
            <a:extLst>
              <a:ext uri="{FF2B5EF4-FFF2-40B4-BE49-F238E27FC236}">
                <a16:creationId xmlns:a16="http://schemas.microsoft.com/office/drawing/2014/main" id="{EEE889F4-C20F-0034-B32B-BD9F499EFAEA}"/>
              </a:ext>
            </a:extLst>
          </p:cNvPr>
          <p:cNvSpPr/>
          <p:nvPr userDrawn="1"/>
        </p:nvSpPr>
        <p:spPr>
          <a:xfrm>
            <a:off x="8801100" y="6606653"/>
            <a:ext cx="3242733" cy="107722"/>
          </a:xfrm>
          <a:prstGeom prst="rect">
            <a:avLst/>
          </a:prstGeom>
        </p:spPr>
        <p:txBody>
          <a:bodyPr wrap="square" lIns="0" tIns="0" rIns="0" bIns="0" anchor="ctr">
            <a:spAutoFit/>
          </a:bodyPr>
          <a:lstStyle/>
          <a:p>
            <a:pPr algn="r" rtl="0"/>
            <a:r>
              <a:rPr lang="en-US" sz="700">
                <a:solidFill>
                  <a:schemeClr val="bg2">
                    <a:lumMod val="75000"/>
                  </a:schemeClr>
                </a:solidFill>
                <a:effectLst/>
                <a:latin typeface="Gotham" panose="02000504020000020004" pitchFamily="2" charset="0"/>
              </a:rPr>
              <a:t>Copyright © 2025 Relanto Inc. All rights reserved.</a:t>
            </a:r>
          </a:p>
        </p:txBody>
      </p:sp>
    </p:spTree>
    <p:extLst>
      <p:ext uri="{BB962C8B-B14F-4D97-AF65-F5344CB8AC3E}">
        <p14:creationId xmlns:p14="http://schemas.microsoft.com/office/powerpoint/2010/main" val="1735152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7CC0E-D977-45DF-AD52-F97C7A6D41F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7E82D69C-2675-489B-B607-E47FEC89B1A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26B1842E-436A-4FFB-9B97-D44BD37BE3F7}"/>
              </a:ext>
            </a:extLst>
          </p:cNvPr>
          <p:cNvSpPr>
            <a:spLocks noGrp="1"/>
          </p:cNvSpPr>
          <p:nvPr>
            <p:ph type="dt" sz="half" idx="10"/>
          </p:nvPr>
        </p:nvSpPr>
        <p:spPr/>
        <p:txBody>
          <a:bodyPr/>
          <a:lstStyle/>
          <a:p>
            <a:fld id="{91408578-6D02-4F16-8317-2D8383693BBB}" type="datetimeFigureOut">
              <a:rPr lang="en-IN" smtClean="0">
                <a:solidFill>
                  <a:prstClr val="black">
                    <a:tint val="75000"/>
                  </a:prstClr>
                </a:solidFill>
              </a:rPr>
              <a:pPr/>
              <a:t>12-07-2025</a:t>
            </a:fld>
            <a:endParaRPr lang="en-IN">
              <a:solidFill>
                <a:prstClr val="black">
                  <a:tint val="75000"/>
                </a:prstClr>
              </a:solidFill>
            </a:endParaRPr>
          </a:p>
        </p:txBody>
      </p:sp>
      <p:sp>
        <p:nvSpPr>
          <p:cNvPr id="5" name="Footer Placeholder 4">
            <a:extLst>
              <a:ext uri="{FF2B5EF4-FFF2-40B4-BE49-F238E27FC236}">
                <a16:creationId xmlns:a16="http://schemas.microsoft.com/office/drawing/2014/main" id="{B8AE047C-1686-478B-A688-9CB809B2B1D5}"/>
              </a:ext>
            </a:extLst>
          </p:cNvPr>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a:extLst>
              <a:ext uri="{FF2B5EF4-FFF2-40B4-BE49-F238E27FC236}">
                <a16:creationId xmlns:a16="http://schemas.microsoft.com/office/drawing/2014/main" id="{0E37E3C5-483D-4CAC-9BA4-43957FBEE256}"/>
              </a:ext>
            </a:extLst>
          </p:cNvPr>
          <p:cNvSpPr>
            <a:spLocks noGrp="1"/>
          </p:cNvSpPr>
          <p:nvPr>
            <p:ph type="sldNum" sz="quarter" idx="12"/>
          </p:nvPr>
        </p:nvSpPr>
        <p:spPr/>
        <p:txBody>
          <a:bodyPr/>
          <a:lstStyle/>
          <a:p>
            <a:fld id="{43F73F03-3BC9-4920-A0B7-D74F1C169E7F}"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884371723"/>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7988A9-9E5B-49FE-A901-006F916F113A}"/>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20FC2F42-4588-40DC-B65C-A09F2346CB13}"/>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B9CEBD9-88EF-4EA9-B38A-B368034B604E}"/>
              </a:ext>
            </a:extLst>
          </p:cNvPr>
          <p:cNvSpPr>
            <a:spLocks noGrp="1"/>
          </p:cNvSpPr>
          <p:nvPr>
            <p:ph type="dt" sz="half" idx="10"/>
          </p:nvPr>
        </p:nvSpPr>
        <p:spPr/>
        <p:txBody>
          <a:bodyPr/>
          <a:lstStyle/>
          <a:p>
            <a:fld id="{91408578-6D02-4F16-8317-2D8383693BBB}" type="datetimeFigureOut">
              <a:rPr lang="en-IN" smtClean="0">
                <a:solidFill>
                  <a:prstClr val="black">
                    <a:tint val="75000"/>
                  </a:prstClr>
                </a:solidFill>
              </a:rPr>
              <a:pPr/>
              <a:t>12-07-2025</a:t>
            </a:fld>
            <a:endParaRPr lang="en-IN">
              <a:solidFill>
                <a:prstClr val="black">
                  <a:tint val="75000"/>
                </a:prstClr>
              </a:solidFill>
            </a:endParaRPr>
          </a:p>
        </p:txBody>
      </p:sp>
      <p:sp>
        <p:nvSpPr>
          <p:cNvPr id="5" name="Footer Placeholder 4">
            <a:extLst>
              <a:ext uri="{FF2B5EF4-FFF2-40B4-BE49-F238E27FC236}">
                <a16:creationId xmlns:a16="http://schemas.microsoft.com/office/drawing/2014/main" id="{68CD41C8-1F39-402C-9B29-8FC50E720BDE}"/>
              </a:ext>
            </a:extLst>
          </p:cNvPr>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a:extLst>
              <a:ext uri="{FF2B5EF4-FFF2-40B4-BE49-F238E27FC236}">
                <a16:creationId xmlns:a16="http://schemas.microsoft.com/office/drawing/2014/main" id="{B0FA6FAB-DC40-4260-B079-3B8685E55959}"/>
              </a:ext>
            </a:extLst>
          </p:cNvPr>
          <p:cNvSpPr>
            <a:spLocks noGrp="1"/>
          </p:cNvSpPr>
          <p:nvPr>
            <p:ph type="sldNum" sz="quarter" idx="12"/>
          </p:nvPr>
        </p:nvSpPr>
        <p:spPr/>
        <p:txBody>
          <a:bodyPr/>
          <a:lstStyle/>
          <a:p>
            <a:fld id="{43F73F03-3BC9-4920-A0B7-D74F1C169E7F}"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1182795086"/>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A845B38E-82D2-ABF2-A42A-5232BA02FFBC}"/>
              </a:ext>
            </a:extLst>
          </p:cNvPr>
          <p:cNvCxnSpPr/>
          <p:nvPr userDrawn="1"/>
        </p:nvCxnSpPr>
        <p:spPr>
          <a:xfrm>
            <a:off x="492475" y="243840"/>
            <a:ext cx="0" cy="559260"/>
          </a:xfrm>
          <a:prstGeom prst="line">
            <a:avLst/>
          </a:prstGeom>
          <a:ln w="57150">
            <a:solidFill>
              <a:srgbClr val="EB4925"/>
            </a:solidFill>
          </a:ln>
        </p:spPr>
        <p:style>
          <a:lnRef idx="1">
            <a:schemeClr val="accent1"/>
          </a:lnRef>
          <a:fillRef idx="0">
            <a:schemeClr val="accent1"/>
          </a:fillRef>
          <a:effectRef idx="0">
            <a:schemeClr val="accent1"/>
          </a:effectRef>
          <a:fontRef idx="minor">
            <a:schemeClr val="tx1"/>
          </a:fontRef>
        </p:style>
      </p:cxnSp>
      <p:sp>
        <p:nvSpPr>
          <p:cNvPr id="9" name="Text Placeholder 8">
            <a:extLst>
              <a:ext uri="{FF2B5EF4-FFF2-40B4-BE49-F238E27FC236}">
                <a16:creationId xmlns:a16="http://schemas.microsoft.com/office/drawing/2014/main" id="{804AF68B-8698-4090-E6D2-52ACC8FDECF1}"/>
              </a:ext>
            </a:extLst>
          </p:cNvPr>
          <p:cNvSpPr>
            <a:spLocks noGrp="1"/>
          </p:cNvSpPr>
          <p:nvPr>
            <p:ph type="body" sz="quarter" idx="10" hasCustomPrompt="1"/>
          </p:nvPr>
        </p:nvSpPr>
        <p:spPr>
          <a:xfrm>
            <a:off x="538798" y="244475"/>
            <a:ext cx="8944457" cy="558625"/>
          </a:xfrm>
        </p:spPr>
        <p:txBody>
          <a:bodyPr anchor="ctr"/>
          <a:lstStyle>
            <a:lvl1pPr marL="0" indent="0" algn="l">
              <a:lnSpc>
                <a:spcPct val="100000"/>
              </a:lnSpc>
              <a:buNone/>
              <a:defRPr>
                <a:solidFill>
                  <a:srgbClr val="24255B"/>
                </a:solidFill>
                <a:latin typeface="Poppins SemiBold" panose="00000700000000000000" pitchFamily="2" charset="0"/>
                <a:cs typeface="Poppins SemiBold" panose="00000700000000000000" pitchFamily="2" charset="0"/>
              </a:defRPr>
            </a:lvl1pPr>
          </a:lstStyle>
          <a:p>
            <a:pPr lvl="0"/>
            <a:r>
              <a:rPr lang="en-US"/>
              <a:t>Title Here</a:t>
            </a:r>
          </a:p>
        </p:txBody>
      </p:sp>
      <p:pic>
        <p:nvPicPr>
          <p:cNvPr id="10" name="Picture 9" descr="A blue and orange logo&#10;&#10;Description automatically generated">
            <a:extLst>
              <a:ext uri="{FF2B5EF4-FFF2-40B4-BE49-F238E27FC236}">
                <a16:creationId xmlns:a16="http://schemas.microsoft.com/office/drawing/2014/main" id="{90BFFACF-EE28-7034-8E72-000ED3E2CD9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794271" y="257992"/>
            <a:ext cx="1121683" cy="383826"/>
          </a:xfrm>
          <a:prstGeom prst="rect">
            <a:avLst/>
          </a:prstGeom>
        </p:spPr>
      </p:pic>
      <p:sp>
        <p:nvSpPr>
          <p:cNvPr id="11" name="Rectangle 10">
            <a:extLst>
              <a:ext uri="{FF2B5EF4-FFF2-40B4-BE49-F238E27FC236}">
                <a16:creationId xmlns:a16="http://schemas.microsoft.com/office/drawing/2014/main" id="{4D75B300-2FC0-F505-148B-A262FF90678D}"/>
              </a:ext>
            </a:extLst>
          </p:cNvPr>
          <p:cNvSpPr/>
          <p:nvPr userDrawn="1"/>
        </p:nvSpPr>
        <p:spPr>
          <a:xfrm>
            <a:off x="8801100" y="6606653"/>
            <a:ext cx="3242733" cy="107722"/>
          </a:xfrm>
          <a:prstGeom prst="rect">
            <a:avLst/>
          </a:prstGeom>
        </p:spPr>
        <p:txBody>
          <a:bodyPr wrap="square" lIns="0" tIns="0" rIns="0" bIns="0" anchor="ctr">
            <a:spAutoFit/>
          </a:bodyPr>
          <a:lstStyle/>
          <a:p>
            <a:pPr algn="r" rtl="0"/>
            <a:r>
              <a:rPr lang="en-US" sz="700" dirty="0">
                <a:solidFill>
                  <a:schemeClr val="bg2">
                    <a:lumMod val="75000"/>
                  </a:schemeClr>
                </a:solidFill>
                <a:effectLst/>
                <a:latin typeface="Gotham" panose="02000504020000020004" pitchFamily="2" charset="0"/>
              </a:rPr>
              <a:t>Copyright © 2025 Relanto Inc. All rights reserved.</a:t>
            </a:r>
          </a:p>
        </p:txBody>
      </p:sp>
    </p:spTree>
    <p:extLst>
      <p:ext uri="{BB962C8B-B14F-4D97-AF65-F5344CB8AC3E}">
        <p14:creationId xmlns:p14="http://schemas.microsoft.com/office/powerpoint/2010/main" val="684343355"/>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5_New Relanto">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FABABEB6-E323-830F-926D-39CDFCAFF734}"/>
              </a:ext>
            </a:extLst>
          </p:cNvPr>
          <p:cNvCxnSpPr/>
          <p:nvPr userDrawn="1"/>
        </p:nvCxnSpPr>
        <p:spPr>
          <a:xfrm>
            <a:off x="492475" y="243840"/>
            <a:ext cx="0" cy="559260"/>
          </a:xfrm>
          <a:prstGeom prst="line">
            <a:avLst/>
          </a:prstGeom>
          <a:ln w="57150">
            <a:solidFill>
              <a:srgbClr val="EB4925"/>
            </a:solidFill>
          </a:ln>
        </p:spPr>
        <p:style>
          <a:lnRef idx="1">
            <a:schemeClr val="accent1"/>
          </a:lnRef>
          <a:fillRef idx="0">
            <a:schemeClr val="accent1"/>
          </a:fillRef>
          <a:effectRef idx="0">
            <a:schemeClr val="accent1"/>
          </a:effectRef>
          <a:fontRef idx="minor">
            <a:schemeClr val="tx1"/>
          </a:fontRef>
        </p:style>
      </p:cxnSp>
      <p:pic>
        <p:nvPicPr>
          <p:cNvPr id="4" name="Picture 3" descr="A blue and orange logo&#10;&#10;Description automatically generated">
            <a:extLst>
              <a:ext uri="{FF2B5EF4-FFF2-40B4-BE49-F238E27FC236}">
                <a16:creationId xmlns:a16="http://schemas.microsoft.com/office/drawing/2014/main" id="{8F1BB4C3-3E5A-87E1-F916-FA82D46E2D5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794271" y="257992"/>
            <a:ext cx="1121683" cy="383826"/>
          </a:xfrm>
          <a:prstGeom prst="rect">
            <a:avLst/>
          </a:prstGeom>
        </p:spPr>
      </p:pic>
      <p:sp>
        <p:nvSpPr>
          <p:cNvPr id="6" name="Rectangle 5">
            <a:extLst>
              <a:ext uri="{FF2B5EF4-FFF2-40B4-BE49-F238E27FC236}">
                <a16:creationId xmlns:a16="http://schemas.microsoft.com/office/drawing/2014/main" id="{12B05B66-126F-86AA-38F3-6DA330B47D96}"/>
              </a:ext>
            </a:extLst>
          </p:cNvPr>
          <p:cNvSpPr/>
          <p:nvPr userDrawn="1"/>
        </p:nvSpPr>
        <p:spPr>
          <a:xfrm>
            <a:off x="8801100" y="6606653"/>
            <a:ext cx="3242733" cy="107722"/>
          </a:xfrm>
          <a:prstGeom prst="rect">
            <a:avLst/>
          </a:prstGeom>
        </p:spPr>
        <p:txBody>
          <a:bodyPr wrap="square" lIns="0" tIns="0" rIns="0" bIns="0" anchor="ctr">
            <a:spAutoFit/>
          </a:bodyPr>
          <a:lstStyle/>
          <a:p>
            <a:pPr algn="r" rtl="0"/>
            <a:r>
              <a:rPr lang="en-US" sz="700" dirty="0">
                <a:solidFill>
                  <a:schemeClr val="bg2">
                    <a:lumMod val="75000"/>
                  </a:schemeClr>
                </a:solidFill>
                <a:effectLst/>
                <a:latin typeface="Gotham" panose="02000504020000020004" pitchFamily="2" charset="0"/>
              </a:rPr>
              <a:t>Copyright © 2025 Relanto Inc. All rights reserved.</a:t>
            </a:r>
          </a:p>
        </p:txBody>
      </p:sp>
      <p:sp>
        <p:nvSpPr>
          <p:cNvPr id="7" name="Title 6">
            <a:extLst>
              <a:ext uri="{FF2B5EF4-FFF2-40B4-BE49-F238E27FC236}">
                <a16:creationId xmlns:a16="http://schemas.microsoft.com/office/drawing/2014/main" id="{9DC1A61E-0A64-9E33-BA64-E278E9BCA0D9}"/>
              </a:ext>
            </a:extLst>
          </p:cNvPr>
          <p:cNvSpPr>
            <a:spLocks noGrp="1"/>
          </p:cNvSpPr>
          <p:nvPr>
            <p:ph type="title" hasCustomPrompt="1"/>
          </p:nvPr>
        </p:nvSpPr>
        <p:spPr>
          <a:xfrm>
            <a:off x="592668" y="257992"/>
            <a:ext cx="7526865" cy="559260"/>
          </a:xfrm>
        </p:spPr>
        <p:txBody>
          <a:bodyPr>
            <a:normAutofit/>
          </a:bodyPr>
          <a:lstStyle>
            <a:lvl1pPr>
              <a:defRPr sz="2800">
                <a:solidFill>
                  <a:srgbClr val="24255B"/>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rgbClr val="002060"/>
                </a:solidFill>
                <a:effectLst/>
                <a:uLnTx/>
                <a:uFillTx/>
                <a:latin typeface="Poppins SemiBold" panose="00000700000000000000" pitchFamily="2" charset="0"/>
                <a:ea typeface="+mn-ea"/>
                <a:cs typeface="Poppins SemiBold" panose="00000700000000000000" pitchFamily="2" charset="0"/>
              </a:rPr>
              <a:t>Title Here</a:t>
            </a:r>
            <a:endParaRPr kumimoji="0" lang="en-IN" sz="2800" b="1" i="0" u="none" strike="noStrike" kern="1200" cap="none" spc="0" normalizeH="0" baseline="0" noProof="0">
              <a:ln>
                <a:noFill/>
              </a:ln>
              <a:solidFill>
                <a:srgbClr val="002060"/>
              </a:solidFill>
              <a:effectLst/>
              <a:uLnTx/>
              <a:uFillTx/>
              <a:latin typeface="Poppins SemiBold" panose="00000700000000000000" pitchFamily="2" charset="0"/>
              <a:ea typeface="+mn-ea"/>
              <a:cs typeface="Poppins SemiBold" panose="00000700000000000000" pitchFamily="2" charset="0"/>
            </a:endParaRPr>
          </a:p>
        </p:txBody>
      </p:sp>
    </p:spTree>
    <p:extLst>
      <p:ext uri="{BB962C8B-B14F-4D97-AF65-F5344CB8AC3E}">
        <p14:creationId xmlns:p14="http://schemas.microsoft.com/office/powerpoint/2010/main" val="605214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7CC0E-D977-45DF-AD52-F97C7A6D41F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7E82D69C-2675-489B-B607-E47FEC89B1A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26B1842E-436A-4FFB-9B97-D44BD37BE3F7}"/>
              </a:ext>
            </a:extLst>
          </p:cNvPr>
          <p:cNvSpPr>
            <a:spLocks noGrp="1"/>
          </p:cNvSpPr>
          <p:nvPr>
            <p:ph type="dt" sz="half" idx="10"/>
          </p:nvPr>
        </p:nvSpPr>
        <p:spPr/>
        <p:txBody>
          <a:bodyPr/>
          <a:lstStyle/>
          <a:p>
            <a:fld id="{91408578-6D02-4F16-8317-2D8383693BBB}" type="datetimeFigureOut">
              <a:rPr lang="en-IN" smtClean="0">
                <a:solidFill>
                  <a:prstClr val="black">
                    <a:tint val="75000"/>
                  </a:prstClr>
                </a:solidFill>
              </a:rPr>
              <a:pPr/>
              <a:t>12-07-2025</a:t>
            </a:fld>
            <a:endParaRPr lang="en-IN">
              <a:solidFill>
                <a:prstClr val="black">
                  <a:tint val="75000"/>
                </a:prstClr>
              </a:solidFill>
            </a:endParaRPr>
          </a:p>
        </p:txBody>
      </p:sp>
      <p:sp>
        <p:nvSpPr>
          <p:cNvPr id="5" name="Footer Placeholder 4">
            <a:extLst>
              <a:ext uri="{FF2B5EF4-FFF2-40B4-BE49-F238E27FC236}">
                <a16:creationId xmlns:a16="http://schemas.microsoft.com/office/drawing/2014/main" id="{B8AE047C-1686-478B-A688-9CB809B2B1D5}"/>
              </a:ext>
            </a:extLst>
          </p:cNvPr>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a:extLst>
              <a:ext uri="{FF2B5EF4-FFF2-40B4-BE49-F238E27FC236}">
                <a16:creationId xmlns:a16="http://schemas.microsoft.com/office/drawing/2014/main" id="{0E37E3C5-483D-4CAC-9BA4-43957FBEE256}"/>
              </a:ext>
            </a:extLst>
          </p:cNvPr>
          <p:cNvSpPr>
            <a:spLocks noGrp="1"/>
          </p:cNvSpPr>
          <p:nvPr>
            <p:ph type="sldNum" sz="quarter" idx="12"/>
          </p:nvPr>
        </p:nvSpPr>
        <p:spPr/>
        <p:txBody>
          <a:bodyPr/>
          <a:lstStyle/>
          <a:p>
            <a:fld id="{43F73F03-3BC9-4920-A0B7-D74F1C169E7F}"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5806847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7CC0E-D977-45DF-AD52-F97C7A6D41F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7E82D69C-2675-489B-B607-E47FEC89B1A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26B1842E-436A-4FFB-9B97-D44BD37BE3F7}"/>
              </a:ext>
            </a:extLst>
          </p:cNvPr>
          <p:cNvSpPr>
            <a:spLocks noGrp="1"/>
          </p:cNvSpPr>
          <p:nvPr>
            <p:ph type="dt" sz="half" idx="10"/>
          </p:nvPr>
        </p:nvSpPr>
        <p:spPr/>
        <p:txBody>
          <a:bodyPr/>
          <a:lstStyle/>
          <a:p>
            <a:fld id="{91408578-6D02-4F16-8317-2D8383693BBB}" type="datetimeFigureOut">
              <a:rPr lang="en-IN" smtClean="0">
                <a:solidFill>
                  <a:prstClr val="black">
                    <a:tint val="75000"/>
                  </a:prstClr>
                </a:solidFill>
              </a:rPr>
              <a:pPr/>
              <a:t>12-07-2025</a:t>
            </a:fld>
            <a:endParaRPr lang="en-IN">
              <a:solidFill>
                <a:prstClr val="black">
                  <a:tint val="75000"/>
                </a:prstClr>
              </a:solidFill>
            </a:endParaRPr>
          </a:p>
        </p:txBody>
      </p:sp>
      <p:sp>
        <p:nvSpPr>
          <p:cNvPr id="5" name="Footer Placeholder 4">
            <a:extLst>
              <a:ext uri="{FF2B5EF4-FFF2-40B4-BE49-F238E27FC236}">
                <a16:creationId xmlns:a16="http://schemas.microsoft.com/office/drawing/2014/main" id="{B8AE047C-1686-478B-A688-9CB809B2B1D5}"/>
              </a:ext>
            </a:extLst>
          </p:cNvPr>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a:extLst>
              <a:ext uri="{FF2B5EF4-FFF2-40B4-BE49-F238E27FC236}">
                <a16:creationId xmlns:a16="http://schemas.microsoft.com/office/drawing/2014/main" id="{0E37E3C5-483D-4CAC-9BA4-43957FBEE256}"/>
              </a:ext>
            </a:extLst>
          </p:cNvPr>
          <p:cNvSpPr>
            <a:spLocks noGrp="1"/>
          </p:cNvSpPr>
          <p:nvPr>
            <p:ph type="sldNum" sz="quarter" idx="12"/>
          </p:nvPr>
        </p:nvSpPr>
        <p:spPr/>
        <p:txBody>
          <a:bodyPr/>
          <a:lstStyle/>
          <a:p>
            <a:fld id="{43F73F03-3BC9-4920-A0B7-D74F1C169E7F}"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604505638"/>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7988A9-9E5B-49FE-A901-006F916F113A}"/>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20FC2F42-4588-40DC-B65C-A09F2346CB13}"/>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B9CEBD9-88EF-4EA9-B38A-B368034B604E}"/>
              </a:ext>
            </a:extLst>
          </p:cNvPr>
          <p:cNvSpPr>
            <a:spLocks noGrp="1"/>
          </p:cNvSpPr>
          <p:nvPr>
            <p:ph type="dt" sz="half" idx="10"/>
          </p:nvPr>
        </p:nvSpPr>
        <p:spPr/>
        <p:txBody>
          <a:bodyPr/>
          <a:lstStyle/>
          <a:p>
            <a:fld id="{91408578-6D02-4F16-8317-2D8383693BBB}" type="datetimeFigureOut">
              <a:rPr lang="en-IN" smtClean="0">
                <a:solidFill>
                  <a:prstClr val="black">
                    <a:tint val="75000"/>
                  </a:prstClr>
                </a:solidFill>
              </a:rPr>
              <a:pPr/>
              <a:t>12-07-2025</a:t>
            </a:fld>
            <a:endParaRPr lang="en-IN">
              <a:solidFill>
                <a:prstClr val="black">
                  <a:tint val="75000"/>
                </a:prstClr>
              </a:solidFill>
            </a:endParaRPr>
          </a:p>
        </p:txBody>
      </p:sp>
      <p:sp>
        <p:nvSpPr>
          <p:cNvPr id="5" name="Footer Placeholder 4">
            <a:extLst>
              <a:ext uri="{FF2B5EF4-FFF2-40B4-BE49-F238E27FC236}">
                <a16:creationId xmlns:a16="http://schemas.microsoft.com/office/drawing/2014/main" id="{68CD41C8-1F39-402C-9B29-8FC50E720BDE}"/>
              </a:ext>
            </a:extLst>
          </p:cNvPr>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a:extLst>
              <a:ext uri="{FF2B5EF4-FFF2-40B4-BE49-F238E27FC236}">
                <a16:creationId xmlns:a16="http://schemas.microsoft.com/office/drawing/2014/main" id="{B0FA6FAB-DC40-4260-B079-3B8685E55959}"/>
              </a:ext>
            </a:extLst>
          </p:cNvPr>
          <p:cNvSpPr>
            <a:spLocks noGrp="1"/>
          </p:cNvSpPr>
          <p:nvPr>
            <p:ph type="sldNum" sz="quarter" idx="12"/>
          </p:nvPr>
        </p:nvSpPr>
        <p:spPr/>
        <p:txBody>
          <a:bodyPr/>
          <a:lstStyle/>
          <a:p>
            <a:fld id="{43F73F03-3BC9-4920-A0B7-D74F1C169E7F}"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3734322748"/>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1_New Relanto">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FABABEB6-E323-830F-926D-39CDFCAFF734}"/>
              </a:ext>
            </a:extLst>
          </p:cNvPr>
          <p:cNvCxnSpPr>
            <a:cxnSpLocks/>
          </p:cNvCxnSpPr>
          <p:nvPr userDrawn="1"/>
        </p:nvCxnSpPr>
        <p:spPr>
          <a:xfrm>
            <a:off x="492475" y="243840"/>
            <a:ext cx="0" cy="849464"/>
          </a:xfrm>
          <a:prstGeom prst="line">
            <a:avLst/>
          </a:prstGeom>
          <a:ln w="57150">
            <a:solidFill>
              <a:srgbClr val="EB4925"/>
            </a:solidFill>
          </a:ln>
        </p:spPr>
        <p:style>
          <a:lnRef idx="1">
            <a:schemeClr val="accent1"/>
          </a:lnRef>
          <a:fillRef idx="0">
            <a:schemeClr val="accent1"/>
          </a:fillRef>
          <a:effectRef idx="0">
            <a:schemeClr val="accent1"/>
          </a:effectRef>
          <a:fontRef idx="minor">
            <a:schemeClr val="tx1"/>
          </a:fontRef>
        </p:style>
      </p:cxnSp>
      <p:pic>
        <p:nvPicPr>
          <p:cNvPr id="4" name="Picture 3" descr="A blue and orange logo&#10;&#10;Description automatically generated">
            <a:extLst>
              <a:ext uri="{FF2B5EF4-FFF2-40B4-BE49-F238E27FC236}">
                <a16:creationId xmlns:a16="http://schemas.microsoft.com/office/drawing/2014/main" id="{8F1BB4C3-3E5A-87E1-F916-FA82D46E2D5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794271" y="257992"/>
            <a:ext cx="1121683" cy="383826"/>
          </a:xfrm>
          <a:prstGeom prst="rect">
            <a:avLst/>
          </a:prstGeom>
        </p:spPr>
      </p:pic>
      <p:sp>
        <p:nvSpPr>
          <p:cNvPr id="6" name="Rectangle 5">
            <a:extLst>
              <a:ext uri="{FF2B5EF4-FFF2-40B4-BE49-F238E27FC236}">
                <a16:creationId xmlns:a16="http://schemas.microsoft.com/office/drawing/2014/main" id="{12B05B66-126F-86AA-38F3-6DA330B47D96}"/>
              </a:ext>
            </a:extLst>
          </p:cNvPr>
          <p:cNvSpPr/>
          <p:nvPr userDrawn="1"/>
        </p:nvSpPr>
        <p:spPr>
          <a:xfrm>
            <a:off x="8801100" y="6606653"/>
            <a:ext cx="3242733" cy="107722"/>
          </a:xfrm>
          <a:prstGeom prst="rect">
            <a:avLst/>
          </a:prstGeom>
        </p:spPr>
        <p:txBody>
          <a:bodyPr wrap="square" lIns="0" tIns="0" rIns="0" bIns="0" anchor="ctr">
            <a:spAutoFit/>
          </a:bodyPr>
          <a:lstStyle/>
          <a:p>
            <a:pPr algn="r" rtl="0"/>
            <a:r>
              <a:rPr lang="en-US" sz="700" dirty="0">
                <a:solidFill>
                  <a:schemeClr val="bg2">
                    <a:lumMod val="75000"/>
                  </a:schemeClr>
                </a:solidFill>
                <a:effectLst/>
                <a:latin typeface="Gotham" panose="02000504020000020004" pitchFamily="2" charset="0"/>
              </a:rPr>
              <a:t>Copyright © 2025 Relanto Inc. All rights reserved.</a:t>
            </a:r>
          </a:p>
        </p:txBody>
      </p:sp>
      <p:sp>
        <p:nvSpPr>
          <p:cNvPr id="7" name="Title 6">
            <a:extLst>
              <a:ext uri="{FF2B5EF4-FFF2-40B4-BE49-F238E27FC236}">
                <a16:creationId xmlns:a16="http://schemas.microsoft.com/office/drawing/2014/main" id="{9DC1A61E-0A64-9E33-BA64-E278E9BCA0D9}"/>
              </a:ext>
            </a:extLst>
          </p:cNvPr>
          <p:cNvSpPr>
            <a:spLocks noGrp="1"/>
          </p:cNvSpPr>
          <p:nvPr>
            <p:ph type="title" hasCustomPrompt="1"/>
          </p:nvPr>
        </p:nvSpPr>
        <p:spPr>
          <a:xfrm>
            <a:off x="592668" y="257992"/>
            <a:ext cx="7526865" cy="559260"/>
          </a:xfrm>
        </p:spPr>
        <p:txBody>
          <a:bodyPr>
            <a:normAutofit/>
          </a:bodyPr>
          <a:lstStyle>
            <a:lvl1pPr>
              <a:defRPr sz="2800">
                <a:solidFill>
                  <a:srgbClr val="24255B"/>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rgbClr val="002060"/>
                </a:solidFill>
                <a:effectLst/>
                <a:uLnTx/>
                <a:uFillTx/>
                <a:latin typeface="Poppins SemiBold" panose="00000700000000000000" pitchFamily="2" charset="0"/>
                <a:ea typeface="+mn-ea"/>
                <a:cs typeface="Poppins SemiBold" panose="00000700000000000000" pitchFamily="2" charset="0"/>
              </a:rPr>
              <a:t>Title Here</a:t>
            </a:r>
            <a:endParaRPr kumimoji="0" lang="en-IN" sz="2800" b="1" i="0" u="none" strike="noStrike" kern="1200" cap="none" spc="0" normalizeH="0" baseline="0" noProof="0">
              <a:ln>
                <a:noFill/>
              </a:ln>
              <a:solidFill>
                <a:srgbClr val="002060"/>
              </a:solidFill>
              <a:effectLst/>
              <a:uLnTx/>
              <a:uFillTx/>
              <a:latin typeface="Poppins SemiBold" panose="00000700000000000000" pitchFamily="2" charset="0"/>
              <a:ea typeface="+mn-ea"/>
              <a:cs typeface="Poppins SemiBold" panose="00000700000000000000" pitchFamily="2" charset="0"/>
            </a:endParaRPr>
          </a:p>
        </p:txBody>
      </p:sp>
    </p:spTree>
    <p:extLst>
      <p:ext uri="{BB962C8B-B14F-4D97-AF65-F5344CB8AC3E}">
        <p14:creationId xmlns:p14="http://schemas.microsoft.com/office/powerpoint/2010/main" val="3766194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userDrawn="1">
  <p:cSld name="New Relanto">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FABABEB6-E323-830F-926D-39CDFCAFF734}"/>
              </a:ext>
            </a:extLst>
          </p:cNvPr>
          <p:cNvCxnSpPr/>
          <p:nvPr userDrawn="1"/>
        </p:nvCxnSpPr>
        <p:spPr>
          <a:xfrm>
            <a:off x="492475" y="243840"/>
            <a:ext cx="0" cy="559260"/>
          </a:xfrm>
          <a:prstGeom prst="line">
            <a:avLst/>
          </a:prstGeom>
          <a:ln w="57150">
            <a:solidFill>
              <a:srgbClr val="EB4925"/>
            </a:solidFill>
          </a:ln>
        </p:spPr>
        <p:style>
          <a:lnRef idx="1">
            <a:schemeClr val="accent1"/>
          </a:lnRef>
          <a:fillRef idx="0">
            <a:schemeClr val="accent1"/>
          </a:fillRef>
          <a:effectRef idx="0">
            <a:schemeClr val="accent1"/>
          </a:effectRef>
          <a:fontRef idx="minor">
            <a:schemeClr val="tx1"/>
          </a:fontRef>
        </p:style>
      </p:cxnSp>
      <p:pic>
        <p:nvPicPr>
          <p:cNvPr id="4" name="Picture 3" descr="A blue and orange logo&#10;&#10;Description automatically generated">
            <a:extLst>
              <a:ext uri="{FF2B5EF4-FFF2-40B4-BE49-F238E27FC236}">
                <a16:creationId xmlns:a16="http://schemas.microsoft.com/office/drawing/2014/main" id="{8F1BB4C3-3E5A-87E1-F916-FA82D46E2D5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794271" y="257992"/>
            <a:ext cx="1121683" cy="383826"/>
          </a:xfrm>
          <a:prstGeom prst="rect">
            <a:avLst/>
          </a:prstGeom>
        </p:spPr>
      </p:pic>
      <p:sp>
        <p:nvSpPr>
          <p:cNvPr id="6" name="Rectangle 5">
            <a:extLst>
              <a:ext uri="{FF2B5EF4-FFF2-40B4-BE49-F238E27FC236}">
                <a16:creationId xmlns:a16="http://schemas.microsoft.com/office/drawing/2014/main" id="{12B05B66-126F-86AA-38F3-6DA330B47D96}"/>
              </a:ext>
            </a:extLst>
          </p:cNvPr>
          <p:cNvSpPr/>
          <p:nvPr userDrawn="1"/>
        </p:nvSpPr>
        <p:spPr>
          <a:xfrm>
            <a:off x="8801100" y="6606653"/>
            <a:ext cx="3242733" cy="107722"/>
          </a:xfrm>
          <a:prstGeom prst="rect">
            <a:avLst/>
          </a:prstGeom>
        </p:spPr>
        <p:txBody>
          <a:bodyPr wrap="square" lIns="0" tIns="0" rIns="0" bIns="0" anchor="ctr">
            <a:spAutoFit/>
          </a:bodyPr>
          <a:lstStyle/>
          <a:p>
            <a:pPr algn="r" rtl="0"/>
            <a:r>
              <a:rPr lang="en-US" sz="700" dirty="0">
                <a:solidFill>
                  <a:schemeClr val="bg2">
                    <a:lumMod val="75000"/>
                  </a:schemeClr>
                </a:solidFill>
                <a:effectLst/>
                <a:latin typeface="Gotham" panose="02000504020000020004" pitchFamily="2" charset="0"/>
              </a:rPr>
              <a:t>Copyright © 2025 Relanto Inc. All rights reserved.</a:t>
            </a:r>
          </a:p>
        </p:txBody>
      </p:sp>
      <p:sp>
        <p:nvSpPr>
          <p:cNvPr id="7" name="Title 6">
            <a:extLst>
              <a:ext uri="{FF2B5EF4-FFF2-40B4-BE49-F238E27FC236}">
                <a16:creationId xmlns:a16="http://schemas.microsoft.com/office/drawing/2014/main" id="{9DC1A61E-0A64-9E33-BA64-E278E9BCA0D9}"/>
              </a:ext>
            </a:extLst>
          </p:cNvPr>
          <p:cNvSpPr>
            <a:spLocks noGrp="1"/>
          </p:cNvSpPr>
          <p:nvPr>
            <p:ph type="title" hasCustomPrompt="1"/>
          </p:nvPr>
        </p:nvSpPr>
        <p:spPr>
          <a:xfrm>
            <a:off x="592668" y="257992"/>
            <a:ext cx="7526865" cy="559260"/>
          </a:xfrm>
        </p:spPr>
        <p:txBody>
          <a:bodyPr>
            <a:normAutofit/>
          </a:bodyPr>
          <a:lstStyle>
            <a:lvl1pPr>
              <a:defRPr sz="2800">
                <a:solidFill>
                  <a:srgbClr val="24255B"/>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rgbClr val="002060"/>
                </a:solidFill>
                <a:effectLst/>
                <a:uLnTx/>
                <a:uFillTx/>
                <a:latin typeface="Poppins SemiBold" panose="00000700000000000000" pitchFamily="2" charset="0"/>
                <a:ea typeface="+mn-ea"/>
                <a:cs typeface="Poppins SemiBold" panose="00000700000000000000" pitchFamily="2" charset="0"/>
              </a:rPr>
              <a:t>Title Here</a:t>
            </a:r>
            <a:endParaRPr kumimoji="0" lang="en-IN" sz="2800" b="1" i="0" u="none" strike="noStrike" kern="1200" cap="none" spc="0" normalizeH="0" baseline="0" noProof="0">
              <a:ln>
                <a:noFill/>
              </a:ln>
              <a:solidFill>
                <a:srgbClr val="002060"/>
              </a:solidFill>
              <a:effectLst/>
              <a:uLnTx/>
              <a:uFillTx/>
              <a:latin typeface="Poppins SemiBold" panose="00000700000000000000" pitchFamily="2" charset="0"/>
              <a:ea typeface="+mn-ea"/>
              <a:cs typeface="Poppins SemiBold" panose="00000700000000000000" pitchFamily="2" charset="0"/>
            </a:endParaRPr>
          </a:p>
        </p:txBody>
      </p:sp>
    </p:spTree>
    <p:extLst>
      <p:ext uri="{BB962C8B-B14F-4D97-AF65-F5344CB8AC3E}">
        <p14:creationId xmlns:p14="http://schemas.microsoft.com/office/powerpoint/2010/main" val="2621035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6.xml"/><Relationship Id="rId13" Type="http://schemas.openxmlformats.org/officeDocument/2006/relationships/slideLayout" Target="../slideLayouts/slideLayout21.xml"/><Relationship Id="rId18" Type="http://schemas.openxmlformats.org/officeDocument/2006/relationships/slideLayout" Target="../slideLayouts/slideLayout26.xml"/><Relationship Id="rId3" Type="http://schemas.openxmlformats.org/officeDocument/2006/relationships/slideLayout" Target="../slideLayouts/slideLayout11.xml"/><Relationship Id="rId21" Type="http://schemas.openxmlformats.org/officeDocument/2006/relationships/slideLayout" Target="../slideLayouts/slideLayout29.xml"/><Relationship Id="rId7" Type="http://schemas.openxmlformats.org/officeDocument/2006/relationships/slideLayout" Target="../slideLayouts/slideLayout15.xml"/><Relationship Id="rId12" Type="http://schemas.openxmlformats.org/officeDocument/2006/relationships/slideLayout" Target="../slideLayouts/slideLayout20.xml"/><Relationship Id="rId17" Type="http://schemas.openxmlformats.org/officeDocument/2006/relationships/slideLayout" Target="../slideLayouts/slideLayout25.xml"/><Relationship Id="rId2" Type="http://schemas.openxmlformats.org/officeDocument/2006/relationships/slideLayout" Target="../slideLayouts/slideLayout10.xml"/><Relationship Id="rId16" Type="http://schemas.openxmlformats.org/officeDocument/2006/relationships/slideLayout" Target="../slideLayouts/slideLayout24.xml"/><Relationship Id="rId20" Type="http://schemas.openxmlformats.org/officeDocument/2006/relationships/slideLayout" Target="../slideLayouts/slideLayout28.xml"/><Relationship Id="rId1" Type="http://schemas.openxmlformats.org/officeDocument/2006/relationships/slideLayout" Target="../slideLayouts/slideLayout9.xml"/><Relationship Id="rId6" Type="http://schemas.openxmlformats.org/officeDocument/2006/relationships/slideLayout" Target="../slideLayouts/slideLayout14.xml"/><Relationship Id="rId11" Type="http://schemas.openxmlformats.org/officeDocument/2006/relationships/slideLayout" Target="../slideLayouts/slideLayout19.xml"/><Relationship Id="rId5" Type="http://schemas.openxmlformats.org/officeDocument/2006/relationships/slideLayout" Target="../slideLayouts/slideLayout13.xml"/><Relationship Id="rId15" Type="http://schemas.openxmlformats.org/officeDocument/2006/relationships/slideLayout" Target="../slideLayouts/slideLayout23.xml"/><Relationship Id="rId23" Type="http://schemas.openxmlformats.org/officeDocument/2006/relationships/theme" Target="../theme/theme2.xml"/><Relationship Id="rId10" Type="http://schemas.openxmlformats.org/officeDocument/2006/relationships/slideLayout" Target="../slideLayouts/slideLayout18.xml"/><Relationship Id="rId19" Type="http://schemas.openxmlformats.org/officeDocument/2006/relationships/slideLayout" Target="../slideLayouts/slideLayout27.xml"/><Relationship Id="rId4" Type="http://schemas.openxmlformats.org/officeDocument/2006/relationships/slideLayout" Target="../slideLayouts/slideLayout12.xml"/><Relationship Id="rId9" Type="http://schemas.openxmlformats.org/officeDocument/2006/relationships/slideLayout" Target="../slideLayouts/slideLayout17.xml"/><Relationship Id="rId14" Type="http://schemas.openxmlformats.org/officeDocument/2006/relationships/slideLayout" Target="../slideLayouts/slideLayout22.xml"/><Relationship Id="rId22" Type="http://schemas.openxmlformats.org/officeDocument/2006/relationships/slideLayout" Target="../slideLayouts/slideLayout3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8.xml"/><Relationship Id="rId13" Type="http://schemas.openxmlformats.org/officeDocument/2006/relationships/slideLayout" Target="../slideLayouts/slideLayout43.xml"/><Relationship Id="rId3" Type="http://schemas.openxmlformats.org/officeDocument/2006/relationships/slideLayout" Target="../slideLayouts/slideLayout33.xml"/><Relationship Id="rId7" Type="http://schemas.openxmlformats.org/officeDocument/2006/relationships/slideLayout" Target="../slideLayouts/slideLayout37.xml"/><Relationship Id="rId12" Type="http://schemas.openxmlformats.org/officeDocument/2006/relationships/slideLayout" Target="../slideLayouts/slideLayout42.xml"/><Relationship Id="rId2" Type="http://schemas.openxmlformats.org/officeDocument/2006/relationships/slideLayout" Target="../slideLayouts/slideLayout32.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slideLayout" Target="../slideLayouts/slideLayout41.xml"/><Relationship Id="rId5" Type="http://schemas.openxmlformats.org/officeDocument/2006/relationships/slideLayout" Target="../slideLayouts/slideLayout35.xml"/><Relationship Id="rId15" Type="http://schemas.openxmlformats.org/officeDocument/2006/relationships/theme" Target="../theme/theme3.xml"/><Relationship Id="rId10" Type="http://schemas.openxmlformats.org/officeDocument/2006/relationships/slideLayout" Target="../slideLayouts/slideLayout40.xml"/><Relationship Id="rId4" Type="http://schemas.openxmlformats.org/officeDocument/2006/relationships/slideLayout" Target="../slideLayouts/slideLayout34.xml"/><Relationship Id="rId9" Type="http://schemas.openxmlformats.org/officeDocument/2006/relationships/slideLayout" Target="../slideLayouts/slideLayout39.xml"/><Relationship Id="rId14" Type="http://schemas.openxmlformats.org/officeDocument/2006/relationships/slideLayout" Target="../slideLayouts/slideLayout4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slideLayout" Target="../slideLayouts/slideLayout57.xml"/><Relationship Id="rId18" Type="http://schemas.openxmlformats.org/officeDocument/2006/relationships/slideLayout" Target="../slideLayouts/slideLayout62.xml"/><Relationship Id="rId3" Type="http://schemas.openxmlformats.org/officeDocument/2006/relationships/slideLayout" Target="../slideLayouts/slideLayout47.xml"/><Relationship Id="rId21" Type="http://schemas.openxmlformats.org/officeDocument/2006/relationships/slideLayout" Target="../slideLayouts/slideLayout65.xml"/><Relationship Id="rId7" Type="http://schemas.openxmlformats.org/officeDocument/2006/relationships/slideLayout" Target="../slideLayouts/slideLayout51.xml"/><Relationship Id="rId12" Type="http://schemas.openxmlformats.org/officeDocument/2006/relationships/slideLayout" Target="../slideLayouts/slideLayout56.xml"/><Relationship Id="rId17" Type="http://schemas.openxmlformats.org/officeDocument/2006/relationships/slideLayout" Target="../slideLayouts/slideLayout61.xml"/><Relationship Id="rId2" Type="http://schemas.openxmlformats.org/officeDocument/2006/relationships/slideLayout" Target="../slideLayouts/slideLayout46.xml"/><Relationship Id="rId16" Type="http://schemas.openxmlformats.org/officeDocument/2006/relationships/slideLayout" Target="../slideLayouts/slideLayout60.xml"/><Relationship Id="rId20" Type="http://schemas.openxmlformats.org/officeDocument/2006/relationships/slideLayout" Target="../slideLayouts/slideLayout64.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5" Type="http://schemas.openxmlformats.org/officeDocument/2006/relationships/slideLayout" Target="../slideLayouts/slideLayout59.xml"/><Relationship Id="rId23" Type="http://schemas.openxmlformats.org/officeDocument/2006/relationships/theme" Target="../theme/theme4.xml"/><Relationship Id="rId10" Type="http://schemas.openxmlformats.org/officeDocument/2006/relationships/slideLayout" Target="../slideLayouts/slideLayout54.xml"/><Relationship Id="rId19" Type="http://schemas.openxmlformats.org/officeDocument/2006/relationships/slideLayout" Target="../slideLayouts/slideLayout63.xml"/><Relationship Id="rId4" Type="http://schemas.openxmlformats.org/officeDocument/2006/relationships/slideLayout" Target="../slideLayouts/slideLayout48.xml"/><Relationship Id="rId9" Type="http://schemas.openxmlformats.org/officeDocument/2006/relationships/slideLayout" Target="../slideLayouts/slideLayout53.xml"/><Relationship Id="rId14" Type="http://schemas.openxmlformats.org/officeDocument/2006/relationships/slideLayout" Target="../slideLayouts/slideLayout58.xml"/><Relationship Id="rId22" Type="http://schemas.openxmlformats.org/officeDocument/2006/relationships/slideLayout" Target="../slideLayouts/slideLayout66.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4.xml"/><Relationship Id="rId13" Type="http://schemas.openxmlformats.org/officeDocument/2006/relationships/slideLayout" Target="../slideLayouts/slideLayout79.xml"/><Relationship Id="rId18" Type="http://schemas.openxmlformats.org/officeDocument/2006/relationships/slideLayout" Target="../slideLayouts/slideLayout84.xml"/><Relationship Id="rId3" Type="http://schemas.openxmlformats.org/officeDocument/2006/relationships/slideLayout" Target="../slideLayouts/slideLayout69.xml"/><Relationship Id="rId7" Type="http://schemas.openxmlformats.org/officeDocument/2006/relationships/slideLayout" Target="../slideLayouts/slideLayout73.xml"/><Relationship Id="rId12" Type="http://schemas.openxmlformats.org/officeDocument/2006/relationships/slideLayout" Target="../slideLayouts/slideLayout78.xml"/><Relationship Id="rId17" Type="http://schemas.openxmlformats.org/officeDocument/2006/relationships/slideLayout" Target="../slideLayouts/slideLayout83.xml"/><Relationship Id="rId2" Type="http://schemas.openxmlformats.org/officeDocument/2006/relationships/slideLayout" Target="../slideLayouts/slideLayout68.xml"/><Relationship Id="rId16" Type="http://schemas.openxmlformats.org/officeDocument/2006/relationships/slideLayout" Target="../slideLayouts/slideLayout82.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5" Type="http://schemas.openxmlformats.org/officeDocument/2006/relationships/slideLayout" Target="../slideLayouts/slideLayout71.xml"/><Relationship Id="rId15" Type="http://schemas.openxmlformats.org/officeDocument/2006/relationships/slideLayout" Target="../slideLayouts/slideLayout81.xml"/><Relationship Id="rId10" Type="http://schemas.openxmlformats.org/officeDocument/2006/relationships/slideLayout" Target="../slideLayouts/slideLayout76.xml"/><Relationship Id="rId19" Type="http://schemas.openxmlformats.org/officeDocument/2006/relationships/theme" Target="../theme/theme5.xml"/><Relationship Id="rId4" Type="http://schemas.openxmlformats.org/officeDocument/2006/relationships/slideLayout" Target="../slideLayouts/slideLayout70.xml"/><Relationship Id="rId9" Type="http://schemas.openxmlformats.org/officeDocument/2006/relationships/slideLayout" Target="../slideLayouts/slideLayout75.xml"/><Relationship Id="rId14" Type="http://schemas.openxmlformats.org/officeDocument/2006/relationships/slideLayout" Target="../slideLayouts/slideLayout80.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87.xml"/><Relationship Id="rId2" Type="http://schemas.openxmlformats.org/officeDocument/2006/relationships/slideLayout" Target="../slideLayouts/slideLayout86.xml"/><Relationship Id="rId1" Type="http://schemas.openxmlformats.org/officeDocument/2006/relationships/slideLayout" Target="../slideLayouts/slideLayout85.xml"/><Relationship Id="rId5" Type="http://schemas.openxmlformats.org/officeDocument/2006/relationships/theme" Target="../theme/theme6.xml"/><Relationship Id="rId4" Type="http://schemas.openxmlformats.org/officeDocument/2006/relationships/slideLayout" Target="../slideLayouts/slideLayout88.xml"/></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91.xml"/><Relationship Id="rId2" Type="http://schemas.openxmlformats.org/officeDocument/2006/relationships/slideLayout" Target="../slideLayouts/slideLayout90.xml"/><Relationship Id="rId1" Type="http://schemas.openxmlformats.org/officeDocument/2006/relationships/slideLayout" Target="../slideLayouts/slideLayout89.xml"/><Relationship Id="rId5" Type="http://schemas.openxmlformats.org/officeDocument/2006/relationships/theme" Target="../theme/theme7.xml"/><Relationship Id="rId4" Type="http://schemas.openxmlformats.org/officeDocument/2006/relationships/slideLayout" Target="../slideLayouts/slideLayout9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20A05EF-7B6F-6093-5A57-8DB263CEEE1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A4ECB6B-91CC-95DA-2E0C-6BF60E0FAE5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D1099AB-3D86-4488-E9D7-EE5D3C921D3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7BB9AEAE-FB51-4EFB-A6C0-10B762ED0FF4}" type="datetimeFigureOut">
              <a:rPr lang="en-US" smtClean="0"/>
              <a:t>7/12/2025</a:t>
            </a:fld>
            <a:endParaRPr lang="en-US"/>
          </a:p>
        </p:txBody>
      </p:sp>
      <p:sp>
        <p:nvSpPr>
          <p:cNvPr id="5" name="Footer Placeholder 4">
            <a:extLst>
              <a:ext uri="{FF2B5EF4-FFF2-40B4-BE49-F238E27FC236}">
                <a16:creationId xmlns:a16="http://schemas.microsoft.com/office/drawing/2014/main" id="{7F1D12BF-EB22-3DBE-D6B8-9716D55F4F7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281CA653-BC73-3154-CB03-41134F40C97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61BFC97C-B8E5-4C50-A6BE-42A0FF79DA23}" type="slidenum">
              <a:rPr lang="en-US" smtClean="0"/>
              <a:t>‹#›</a:t>
            </a:fld>
            <a:endParaRPr lang="en-US"/>
          </a:p>
        </p:txBody>
      </p:sp>
    </p:spTree>
    <p:extLst>
      <p:ext uri="{BB962C8B-B14F-4D97-AF65-F5344CB8AC3E}">
        <p14:creationId xmlns:p14="http://schemas.microsoft.com/office/powerpoint/2010/main" val="226516939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AB8F821-0DCB-4D5A-ABD1-BCFB0B6D02C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704E98F5-F1F7-4CF0-AA80-5286A6A8B8F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D28A95D-AB18-4BD7-9044-6AF34CA35F9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1408578-6D02-4F16-8317-2D8383693BBB}" type="datetimeFigureOut">
              <a:rPr lang="en-IN" smtClean="0">
                <a:solidFill>
                  <a:prstClr val="black">
                    <a:tint val="75000"/>
                  </a:prstClr>
                </a:solidFill>
              </a:rPr>
              <a:pPr/>
              <a:t>12-07-2025</a:t>
            </a:fld>
            <a:endParaRPr lang="en-IN">
              <a:solidFill>
                <a:prstClr val="black">
                  <a:tint val="75000"/>
                </a:prstClr>
              </a:solidFill>
            </a:endParaRPr>
          </a:p>
        </p:txBody>
      </p:sp>
      <p:sp>
        <p:nvSpPr>
          <p:cNvPr id="5" name="Footer Placeholder 4">
            <a:extLst>
              <a:ext uri="{FF2B5EF4-FFF2-40B4-BE49-F238E27FC236}">
                <a16:creationId xmlns:a16="http://schemas.microsoft.com/office/drawing/2014/main" id="{CAF92A1E-1D28-4322-9122-24D4C167906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solidFill>
                <a:prstClr val="black">
                  <a:tint val="75000"/>
                </a:prstClr>
              </a:solidFill>
            </a:endParaRPr>
          </a:p>
        </p:txBody>
      </p:sp>
      <p:sp>
        <p:nvSpPr>
          <p:cNvPr id="6" name="Slide Number Placeholder 5">
            <a:extLst>
              <a:ext uri="{FF2B5EF4-FFF2-40B4-BE49-F238E27FC236}">
                <a16:creationId xmlns:a16="http://schemas.microsoft.com/office/drawing/2014/main" id="{D0CEB8C9-083F-4001-93FB-F34A7249E45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3F73F03-3BC9-4920-A0B7-D74F1C169E7F}"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3848271846"/>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683" r:id="rId14"/>
    <p:sldLayoutId id="2147483684" r:id="rId15"/>
    <p:sldLayoutId id="2147483685" r:id="rId16"/>
    <p:sldLayoutId id="2147483686" r:id="rId17"/>
    <p:sldLayoutId id="2147483687" r:id="rId18"/>
    <p:sldLayoutId id="2147483688" r:id="rId19"/>
    <p:sldLayoutId id="2147483689" r:id="rId20"/>
    <p:sldLayoutId id="2147483690" r:id="rId21"/>
    <p:sldLayoutId id="2147483691" r:id="rId2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AB8F821-0DCB-4D5A-ABD1-BCFB0B6D02C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704E98F5-F1F7-4CF0-AA80-5286A6A8B8F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D28A95D-AB18-4BD7-9044-6AF34CA35F9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1408578-6D02-4F16-8317-2D8383693BBB}" type="datetimeFigureOut">
              <a:rPr lang="en-IN" smtClean="0">
                <a:solidFill>
                  <a:prstClr val="black">
                    <a:tint val="75000"/>
                  </a:prstClr>
                </a:solidFill>
              </a:rPr>
              <a:pPr/>
              <a:t>12-07-2025</a:t>
            </a:fld>
            <a:endParaRPr lang="en-IN">
              <a:solidFill>
                <a:prstClr val="black">
                  <a:tint val="75000"/>
                </a:prstClr>
              </a:solidFill>
            </a:endParaRPr>
          </a:p>
        </p:txBody>
      </p:sp>
      <p:sp>
        <p:nvSpPr>
          <p:cNvPr id="5" name="Footer Placeholder 4">
            <a:extLst>
              <a:ext uri="{FF2B5EF4-FFF2-40B4-BE49-F238E27FC236}">
                <a16:creationId xmlns:a16="http://schemas.microsoft.com/office/drawing/2014/main" id="{CAF92A1E-1D28-4322-9122-24D4C167906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solidFill>
                <a:prstClr val="black">
                  <a:tint val="75000"/>
                </a:prstClr>
              </a:solidFill>
            </a:endParaRPr>
          </a:p>
        </p:txBody>
      </p:sp>
      <p:sp>
        <p:nvSpPr>
          <p:cNvPr id="6" name="Slide Number Placeholder 5">
            <a:extLst>
              <a:ext uri="{FF2B5EF4-FFF2-40B4-BE49-F238E27FC236}">
                <a16:creationId xmlns:a16="http://schemas.microsoft.com/office/drawing/2014/main" id="{D0CEB8C9-083F-4001-93FB-F34A7249E45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3F73F03-3BC9-4920-A0B7-D74F1C169E7F}"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1968237066"/>
      </p:ext>
    </p:extLst>
  </p:cSld>
  <p:clrMap bg1="lt1" tx1="dk1" bg2="lt2" tx2="dk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AB8F821-0DCB-4D5A-ABD1-BCFB0B6D02C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704E98F5-F1F7-4CF0-AA80-5286A6A8B8F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D28A95D-AB18-4BD7-9044-6AF34CA35F9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1408578-6D02-4F16-8317-2D8383693BBB}" type="datetimeFigureOut">
              <a:rPr lang="en-IN" smtClean="0">
                <a:solidFill>
                  <a:prstClr val="black">
                    <a:tint val="75000"/>
                  </a:prstClr>
                </a:solidFill>
              </a:rPr>
              <a:pPr/>
              <a:t>12-07-2025</a:t>
            </a:fld>
            <a:endParaRPr lang="en-IN">
              <a:solidFill>
                <a:prstClr val="black">
                  <a:tint val="75000"/>
                </a:prstClr>
              </a:solidFill>
            </a:endParaRPr>
          </a:p>
        </p:txBody>
      </p:sp>
      <p:sp>
        <p:nvSpPr>
          <p:cNvPr id="5" name="Footer Placeholder 4">
            <a:extLst>
              <a:ext uri="{FF2B5EF4-FFF2-40B4-BE49-F238E27FC236}">
                <a16:creationId xmlns:a16="http://schemas.microsoft.com/office/drawing/2014/main" id="{CAF92A1E-1D28-4322-9122-24D4C167906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solidFill>
                <a:prstClr val="black">
                  <a:tint val="75000"/>
                </a:prstClr>
              </a:solidFill>
            </a:endParaRPr>
          </a:p>
        </p:txBody>
      </p:sp>
      <p:sp>
        <p:nvSpPr>
          <p:cNvPr id="6" name="Slide Number Placeholder 5">
            <a:extLst>
              <a:ext uri="{FF2B5EF4-FFF2-40B4-BE49-F238E27FC236}">
                <a16:creationId xmlns:a16="http://schemas.microsoft.com/office/drawing/2014/main" id="{D0CEB8C9-083F-4001-93FB-F34A7249E45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3F73F03-3BC9-4920-A0B7-D74F1C169E7F}"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2586961104"/>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3718" r:id="rId11"/>
    <p:sldLayoutId id="2147483719" r:id="rId12"/>
    <p:sldLayoutId id="2147483720" r:id="rId13"/>
    <p:sldLayoutId id="2147483721" r:id="rId14"/>
    <p:sldLayoutId id="2147483722" r:id="rId15"/>
    <p:sldLayoutId id="2147483723" r:id="rId16"/>
    <p:sldLayoutId id="2147483724" r:id="rId17"/>
    <p:sldLayoutId id="2147483725" r:id="rId18"/>
    <p:sldLayoutId id="2147483726" r:id="rId19"/>
    <p:sldLayoutId id="2147483727" r:id="rId20"/>
    <p:sldLayoutId id="2147483728" r:id="rId21"/>
    <p:sldLayoutId id="2147483729" r:id="rId2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20A05EF-7B6F-6093-5A57-8DB263CEEE1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A4ECB6B-91CC-95DA-2E0C-6BF60E0FAE5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D1099AB-3D86-4488-E9D7-EE5D3C921D3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7BB9AEAE-FB51-4EFB-A6C0-10B762ED0FF4}" type="datetimeFigureOut">
              <a:rPr lang="en-US" smtClean="0"/>
              <a:t>7/12/2025</a:t>
            </a:fld>
            <a:endParaRPr lang="en-US"/>
          </a:p>
        </p:txBody>
      </p:sp>
      <p:sp>
        <p:nvSpPr>
          <p:cNvPr id="5" name="Footer Placeholder 4">
            <a:extLst>
              <a:ext uri="{FF2B5EF4-FFF2-40B4-BE49-F238E27FC236}">
                <a16:creationId xmlns:a16="http://schemas.microsoft.com/office/drawing/2014/main" id="{7F1D12BF-EB22-3DBE-D6B8-9716D55F4F7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281CA653-BC73-3154-CB03-41134F40C97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61BFC97C-B8E5-4C50-A6BE-42A0FF79DA23}" type="slidenum">
              <a:rPr lang="en-US" smtClean="0"/>
              <a:t>‹#›</a:t>
            </a:fld>
            <a:endParaRPr lang="en-US"/>
          </a:p>
        </p:txBody>
      </p:sp>
    </p:spTree>
    <p:extLst>
      <p:ext uri="{BB962C8B-B14F-4D97-AF65-F5344CB8AC3E}">
        <p14:creationId xmlns:p14="http://schemas.microsoft.com/office/powerpoint/2010/main" val="1682411587"/>
      </p:ext>
    </p:extLst>
  </p:cSld>
  <p:clrMap bg1="lt1" tx1="dk1" bg2="lt2" tx2="dk2" accent1="accent1" accent2="accent2" accent3="accent3" accent4="accent4" accent5="accent5" accent6="accent6" hlink="hlink" folHlink="folHlink"/>
  <p:sldLayoutIdLst>
    <p:sldLayoutId id="2147483731" r:id="rId1"/>
    <p:sldLayoutId id="2147483732" r:id="rId2"/>
    <p:sldLayoutId id="2147483733" r:id="rId3"/>
    <p:sldLayoutId id="2147483734" r:id="rId4"/>
    <p:sldLayoutId id="2147483735" r:id="rId5"/>
    <p:sldLayoutId id="2147483736" r:id="rId6"/>
    <p:sldLayoutId id="2147483737" r:id="rId7"/>
    <p:sldLayoutId id="2147483738" r:id="rId8"/>
    <p:sldLayoutId id="2147483739" r:id="rId9"/>
    <p:sldLayoutId id="2147483740" r:id="rId10"/>
    <p:sldLayoutId id="2147483741" r:id="rId11"/>
    <p:sldLayoutId id="2147483742" r:id="rId12"/>
    <p:sldLayoutId id="2147483743" r:id="rId13"/>
    <p:sldLayoutId id="2147483744" r:id="rId14"/>
    <p:sldLayoutId id="2147483745" r:id="rId15"/>
    <p:sldLayoutId id="2147483746" r:id="rId16"/>
    <p:sldLayoutId id="2147483747" r:id="rId17"/>
    <p:sldLayoutId id="2147483748" r:id="rId1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AB8F821-0DCB-4D5A-ABD1-BCFB0B6D02C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704E98F5-F1F7-4CF0-AA80-5286A6A8B8F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D28A95D-AB18-4BD7-9044-6AF34CA35F9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1408578-6D02-4F16-8317-2D8383693BBB}" type="datetimeFigureOut">
              <a:rPr lang="en-IN" smtClean="0">
                <a:solidFill>
                  <a:prstClr val="black">
                    <a:tint val="75000"/>
                  </a:prstClr>
                </a:solidFill>
              </a:rPr>
              <a:pPr/>
              <a:t>12-07-2025</a:t>
            </a:fld>
            <a:endParaRPr lang="en-IN">
              <a:solidFill>
                <a:prstClr val="black">
                  <a:tint val="75000"/>
                </a:prstClr>
              </a:solidFill>
            </a:endParaRPr>
          </a:p>
        </p:txBody>
      </p:sp>
      <p:sp>
        <p:nvSpPr>
          <p:cNvPr id="5" name="Footer Placeholder 4">
            <a:extLst>
              <a:ext uri="{FF2B5EF4-FFF2-40B4-BE49-F238E27FC236}">
                <a16:creationId xmlns:a16="http://schemas.microsoft.com/office/drawing/2014/main" id="{CAF92A1E-1D28-4322-9122-24D4C167906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solidFill>
                <a:prstClr val="black">
                  <a:tint val="75000"/>
                </a:prstClr>
              </a:solidFill>
            </a:endParaRPr>
          </a:p>
        </p:txBody>
      </p:sp>
      <p:sp>
        <p:nvSpPr>
          <p:cNvPr id="6" name="Slide Number Placeholder 5">
            <a:extLst>
              <a:ext uri="{FF2B5EF4-FFF2-40B4-BE49-F238E27FC236}">
                <a16:creationId xmlns:a16="http://schemas.microsoft.com/office/drawing/2014/main" id="{D0CEB8C9-083F-4001-93FB-F34A7249E45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3F73F03-3BC9-4920-A0B7-D74F1C169E7F}"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3032045540"/>
      </p:ext>
    </p:extLst>
  </p:cSld>
  <p:clrMap bg1="lt1" tx1="dk1" bg2="lt2" tx2="dk2" accent1="accent1" accent2="accent2" accent3="accent3" accent4="accent4" accent5="accent5" accent6="accent6" hlink="hlink" folHlink="folHlink"/>
  <p:sldLayoutIdLst>
    <p:sldLayoutId id="2147483750" r:id="rId1"/>
    <p:sldLayoutId id="2147483751" r:id="rId2"/>
    <p:sldLayoutId id="2147483752" r:id="rId3"/>
    <p:sldLayoutId id="2147483753"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AB8F821-0DCB-4D5A-ABD1-BCFB0B6D02C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704E98F5-F1F7-4CF0-AA80-5286A6A8B8F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D28A95D-AB18-4BD7-9044-6AF34CA35F9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1408578-6D02-4F16-8317-2D8383693BBB}" type="datetimeFigureOut">
              <a:rPr lang="en-IN" smtClean="0">
                <a:solidFill>
                  <a:prstClr val="black">
                    <a:tint val="75000"/>
                  </a:prstClr>
                </a:solidFill>
              </a:rPr>
              <a:pPr/>
              <a:t>12-07-2025</a:t>
            </a:fld>
            <a:endParaRPr lang="en-IN">
              <a:solidFill>
                <a:prstClr val="black">
                  <a:tint val="75000"/>
                </a:prstClr>
              </a:solidFill>
            </a:endParaRPr>
          </a:p>
        </p:txBody>
      </p:sp>
      <p:sp>
        <p:nvSpPr>
          <p:cNvPr id="5" name="Footer Placeholder 4">
            <a:extLst>
              <a:ext uri="{FF2B5EF4-FFF2-40B4-BE49-F238E27FC236}">
                <a16:creationId xmlns:a16="http://schemas.microsoft.com/office/drawing/2014/main" id="{CAF92A1E-1D28-4322-9122-24D4C167906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solidFill>
                <a:prstClr val="black">
                  <a:tint val="75000"/>
                </a:prstClr>
              </a:solidFill>
            </a:endParaRPr>
          </a:p>
        </p:txBody>
      </p:sp>
      <p:sp>
        <p:nvSpPr>
          <p:cNvPr id="6" name="Slide Number Placeholder 5">
            <a:extLst>
              <a:ext uri="{FF2B5EF4-FFF2-40B4-BE49-F238E27FC236}">
                <a16:creationId xmlns:a16="http://schemas.microsoft.com/office/drawing/2014/main" id="{D0CEB8C9-083F-4001-93FB-F34A7249E45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3F73F03-3BC9-4920-A0B7-D74F1C169E7F}"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1600417194"/>
      </p:ext>
    </p:extLst>
  </p:cSld>
  <p:clrMap bg1="lt1" tx1="dk1" bg2="lt2" tx2="dk2" accent1="accent1" accent2="accent2" accent3="accent3" accent4="accent4" accent5="accent5" accent6="accent6" hlink="hlink" folHlink="folHlink"/>
  <p:sldLayoutIdLst>
    <p:sldLayoutId id="2147483755" r:id="rId1"/>
    <p:sldLayoutId id="2147483756" r:id="rId2"/>
    <p:sldLayoutId id="2147483757" r:id="rId3"/>
    <p:sldLayoutId id="2147483758"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8.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8" Type="http://schemas.openxmlformats.org/officeDocument/2006/relationships/image" Target="../media/image83.svg"/><Relationship Id="rId3" Type="http://schemas.openxmlformats.org/officeDocument/2006/relationships/image" Target="../media/image7.emf"/><Relationship Id="rId7" Type="http://schemas.openxmlformats.org/officeDocument/2006/relationships/image" Target="../media/image82.png"/><Relationship Id="rId2" Type="http://schemas.openxmlformats.org/officeDocument/2006/relationships/notesSlide" Target="../notesSlides/notesSlide5.xml"/><Relationship Id="rId1" Type="http://schemas.openxmlformats.org/officeDocument/2006/relationships/slideLayout" Target="../slideLayouts/slideLayout14.xml"/><Relationship Id="rId6" Type="http://schemas.openxmlformats.org/officeDocument/2006/relationships/image" Target="../media/image81.png"/><Relationship Id="rId11" Type="http://schemas.openxmlformats.org/officeDocument/2006/relationships/image" Target="../media/image88.png"/><Relationship Id="rId5" Type="http://schemas.openxmlformats.org/officeDocument/2006/relationships/image" Target="../media/image80.png"/><Relationship Id="rId10" Type="http://schemas.openxmlformats.org/officeDocument/2006/relationships/image" Target="../media/image87.jpeg"/><Relationship Id="rId4" Type="http://schemas.openxmlformats.org/officeDocument/2006/relationships/image" Target="../media/image9.emf"/><Relationship Id="rId9" Type="http://schemas.openxmlformats.org/officeDocument/2006/relationships/image" Target="../media/image86.jpeg"/></Relationships>
</file>

<file path=ppt/slides/_rels/slide11.xml.rels><?xml version="1.0" encoding="UTF-8" standalone="yes"?>
<Relationships xmlns="http://schemas.openxmlformats.org/package/2006/relationships"><Relationship Id="rId8" Type="http://schemas.openxmlformats.org/officeDocument/2006/relationships/image" Target="../media/image94.svg"/><Relationship Id="rId13" Type="http://schemas.openxmlformats.org/officeDocument/2006/relationships/image" Target="../media/image99.png"/><Relationship Id="rId3" Type="http://schemas.openxmlformats.org/officeDocument/2006/relationships/image" Target="../media/image89.png"/><Relationship Id="rId7" Type="http://schemas.openxmlformats.org/officeDocument/2006/relationships/image" Target="../media/image93.png"/><Relationship Id="rId12" Type="http://schemas.openxmlformats.org/officeDocument/2006/relationships/image" Target="../media/image98.png"/><Relationship Id="rId2" Type="http://schemas.openxmlformats.org/officeDocument/2006/relationships/image" Target="../media/image10.png"/><Relationship Id="rId1" Type="http://schemas.openxmlformats.org/officeDocument/2006/relationships/slideLayout" Target="../slideLayouts/slideLayout14.xml"/><Relationship Id="rId6" Type="http://schemas.openxmlformats.org/officeDocument/2006/relationships/image" Target="../media/image92.svg"/><Relationship Id="rId11" Type="http://schemas.openxmlformats.org/officeDocument/2006/relationships/image" Target="../media/image97.png"/><Relationship Id="rId5" Type="http://schemas.openxmlformats.org/officeDocument/2006/relationships/image" Target="../media/image91.png"/><Relationship Id="rId10" Type="http://schemas.openxmlformats.org/officeDocument/2006/relationships/image" Target="../media/image96.svg"/><Relationship Id="rId4" Type="http://schemas.openxmlformats.org/officeDocument/2006/relationships/image" Target="../media/image90.svg"/><Relationship Id="rId9" Type="http://schemas.openxmlformats.org/officeDocument/2006/relationships/image" Target="../media/image95.png"/><Relationship Id="rId14" Type="http://schemas.openxmlformats.org/officeDocument/2006/relationships/image" Target="../media/image100.png"/></Relationships>
</file>

<file path=ppt/slides/_rels/slide12.xml.rels><?xml version="1.0" encoding="UTF-8" standalone="yes"?>
<Relationships xmlns="http://schemas.openxmlformats.org/package/2006/relationships"><Relationship Id="rId8" Type="http://schemas.openxmlformats.org/officeDocument/2006/relationships/image" Target="../media/image106.svg"/><Relationship Id="rId3" Type="http://schemas.openxmlformats.org/officeDocument/2006/relationships/image" Target="../media/image101.png"/><Relationship Id="rId7" Type="http://schemas.openxmlformats.org/officeDocument/2006/relationships/image" Target="../media/image105.png"/><Relationship Id="rId12" Type="http://schemas.openxmlformats.org/officeDocument/2006/relationships/image" Target="../media/image110.svg"/><Relationship Id="rId2" Type="http://schemas.openxmlformats.org/officeDocument/2006/relationships/image" Target="../media/image88.png"/><Relationship Id="rId1" Type="http://schemas.openxmlformats.org/officeDocument/2006/relationships/slideLayout" Target="../slideLayouts/slideLayout42.xml"/><Relationship Id="rId6" Type="http://schemas.openxmlformats.org/officeDocument/2006/relationships/image" Target="../media/image104.svg"/><Relationship Id="rId11" Type="http://schemas.openxmlformats.org/officeDocument/2006/relationships/image" Target="../media/image109.png"/><Relationship Id="rId5" Type="http://schemas.openxmlformats.org/officeDocument/2006/relationships/image" Target="../media/image103.png"/><Relationship Id="rId10" Type="http://schemas.openxmlformats.org/officeDocument/2006/relationships/image" Target="../media/image108.svg"/><Relationship Id="rId4" Type="http://schemas.openxmlformats.org/officeDocument/2006/relationships/image" Target="../media/image102.png"/><Relationship Id="rId9" Type="http://schemas.openxmlformats.org/officeDocument/2006/relationships/image" Target="../media/image107.png"/></Relationships>
</file>

<file path=ppt/slides/_rels/slide13.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67.png"/><Relationship Id="rId7" Type="http://schemas.openxmlformats.org/officeDocument/2006/relationships/image" Target="../media/image71.png"/><Relationship Id="rId2" Type="http://schemas.openxmlformats.org/officeDocument/2006/relationships/notesSlide" Target="../notesSlides/notesSlide6.xml"/><Relationship Id="rId1" Type="http://schemas.openxmlformats.org/officeDocument/2006/relationships/slideLayout" Target="../slideLayouts/slideLayout14.xml"/><Relationship Id="rId6" Type="http://schemas.openxmlformats.org/officeDocument/2006/relationships/image" Target="../media/image70.png"/><Relationship Id="rId11" Type="http://schemas.openxmlformats.org/officeDocument/2006/relationships/image" Target="../media/image75.png"/><Relationship Id="rId5" Type="http://schemas.openxmlformats.org/officeDocument/2006/relationships/image" Target="../media/image69.png"/><Relationship Id="rId10" Type="http://schemas.openxmlformats.org/officeDocument/2006/relationships/image" Target="../media/image74.png"/><Relationship Id="rId4" Type="http://schemas.openxmlformats.org/officeDocument/2006/relationships/image" Target="../media/image68.png"/><Relationship Id="rId9" Type="http://schemas.openxmlformats.org/officeDocument/2006/relationships/image" Target="../media/image73.png"/></Relationships>
</file>

<file path=ppt/slides/_rels/slide14.xml.rels><?xml version="1.0" encoding="UTF-8" standalone="yes"?>
<Relationships xmlns="http://schemas.openxmlformats.org/package/2006/relationships"><Relationship Id="rId8" Type="http://schemas.openxmlformats.org/officeDocument/2006/relationships/image" Target="../media/image88.png"/><Relationship Id="rId13" Type="http://schemas.openxmlformats.org/officeDocument/2006/relationships/image" Target="../media/image68.png"/><Relationship Id="rId18" Type="http://schemas.openxmlformats.org/officeDocument/2006/relationships/image" Target="../media/image124.png"/><Relationship Id="rId26" Type="http://schemas.openxmlformats.org/officeDocument/2006/relationships/image" Target="../media/image132.png"/><Relationship Id="rId3" Type="http://schemas.openxmlformats.org/officeDocument/2006/relationships/image" Target="../media/image112.svg"/><Relationship Id="rId21" Type="http://schemas.openxmlformats.org/officeDocument/2006/relationships/image" Target="../media/image127.png"/><Relationship Id="rId7" Type="http://schemas.openxmlformats.org/officeDocument/2006/relationships/image" Target="../media/image116.svg"/><Relationship Id="rId12" Type="http://schemas.openxmlformats.org/officeDocument/2006/relationships/image" Target="../media/image119.png"/><Relationship Id="rId17" Type="http://schemas.openxmlformats.org/officeDocument/2006/relationships/image" Target="../media/image123.png"/><Relationship Id="rId25" Type="http://schemas.openxmlformats.org/officeDocument/2006/relationships/image" Target="../media/image131.svg"/><Relationship Id="rId2" Type="http://schemas.openxmlformats.org/officeDocument/2006/relationships/image" Target="../media/image111.png"/><Relationship Id="rId16" Type="http://schemas.openxmlformats.org/officeDocument/2006/relationships/image" Target="../media/image122.png"/><Relationship Id="rId20" Type="http://schemas.openxmlformats.org/officeDocument/2006/relationships/image" Target="../media/image126.png"/><Relationship Id="rId29" Type="http://schemas.openxmlformats.org/officeDocument/2006/relationships/image" Target="../media/image135.svg"/><Relationship Id="rId1" Type="http://schemas.openxmlformats.org/officeDocument/2006/relationships/slideLayout" Target="../slideLayouts/slideLayout64.xml"/><Relationship Id="rId6" Type="http://schemas.openxmlformats.org/officeDocument/2006/relationships/image" Target="../media/image115.png"/><Relationship Id="rId11" Type="http://schemas.openxmlformats.org/officeDocument/2006/relationships/image" Target="../media/image118.png"/><Relationship Id="rId24" Type="http://schemas.openxmlformats.org/officeDocument/2006/relationships/image" Target="../media/image130.png"/><Relationship Id="rId5" Type="http://schemas.openxmlformats.org/officeDocument/2006/relationships/image" Target="../media/image114.svg"/><Relationship Id="rId15" Type="http://schemas.openxmlformats.org/officeDocument/2006/relationships/image" Target="../media/image121.png"/><Relationship Id="rId23" Type="http://schemas.openxmlformats.org/officeDocument/2006/relationships/image" Target="../media/image129.svg"/><Relationship Id="rId28" Type="http://schemas.openxmlformats.org/officeDocument/2006/relationships/image" Target="../media/image134.png"/><Relationship Id="rId10" Type="http://schemas.microsoft.com/office/2007/relationships/hdphoto" Target="../media/hdphoto1.wdp"/><Relationship Id="rId19" Type="http://schemas.openxmlformats.org/officeDocument/2006/relationships/image" Target="../media/image125.png"/><Relationship Id="rId31" Type="http://schemas.openxmlformats.org/officeDocument/2006/relationships/image" Target="../media/image137.svg"/><Relationship Id="rId4" Type="http://schemas.openxmlformats.org/officeDocument/2006/relationships/image" Target="../media/image113.png"/><Relationship Id="rId9" Type="http://schemas.openxmlformats.org/officeDocument/2006/relationships/image" Target="../media/image117.png"/><Relationship Id="rId14" Type="http://schemas.openxmlformats.org/officeDocument/2006/relationships/image" Target="../media/image120.png"/><Relationship Id="rId22" Type="http://schemas.openxmlformats.org/officeDocument/2006/relationships/image" Target="../media/image128.png"/><Relationship Id="rId27" Type="http://schemas.openxmlformats.org/officeDocument/2006/relationships/image" Target="../media/image133.svg"/><Relationship Id="rId30" Type="http://schemas.openxmlformats.org/officeDocument/2006/relationships/image" Target="../media/image136.png"/></Relationships>
</file>

<file path=ppt/slides/_rels/slide15.xml.rels><?xml version="1.0" encoding="UTF-8" standalone="yes"?>
<Relationships xmlns="http://schemas.openxmlformats.org/package/2006/relationships"><Relationship Id="rId8" Type="http://schemas.openxmlformats.org/officeDocument/2006/relationships/image" Target="../media/image142.svg"/><Relationship Id="rId13" Type="http://schemas.openxmlformats.org/officeDocument/2006/relationships/image" Target="../media/image147.png"/><Relationship Id="rId3" Type="http://schemas.openxmlformats.org/officeDocument/2006/relationships/image" Target="../media/image88.png"/><Relationship Id="rId7" Type="http://schemas.openxmlformats.org/officeDocument/2006/relationships/image" Target="../media/image141.png"/><Relationship Id="rId12" Type="http://schemas.openxmlformats.org/officeDocument/2006/relationships/image" Target="../media/image146.svg"/><Relationship Id="rId2" Type="http://schemas.openxmlformats.org/officeDocument/2006/relationships/image" Target="../media/image138.png"/><Relationship Id="rId16" Type="http://schemas.openxmlformats.org/officeDocument/2006/relationships/image" Target="../media/image150.svg"/><Relationship Id="rId1" Type="http://schemas.openxmlformats.org/officeDocument/2006/relationships/slideLayout" Target="../slideLayouts/slideLayout64.xml"/><Relationship Id="rId6" Type="http://schemas.openxmlformats.org/officeDocument/2006/relationships/image" Target="../media/image140.png"/><Relationship Id="rId11" Type="http://schemas.openxmlformats.org/officeDocument/2006/relationships/image" Target="../media/image145.png"/><Relationship Id="rId5" Type="http://schemas.openxmlformats.org/officeDocument/2006/relationships/image" Target="../media/image139.png"/><Relationship Id="rId15" Type="http://schemas.openxmlformats.org/officeDocument/2006/relationships/image" Target="../media/image149.png"/><Relationship Id="rId10" Type="http://schemas.openxmlformats.org/officeDocument/2006/relationships/image" Target="../media/image144.svg"/><Relationship Id="rId4" Type="http://schemas.openxmlformats.org/officeDocument/2006/relationships/image" Target="../media/image122.png"/><Relationship Id="rId9" Type="http://schemas.openxmlformats.org/officeDocument/2006/relationships/image" Target="../media/image143.png"/><Relationship Id="rId14" Type="http://schemas.openxmlformats.org/officeDocument/2006/relationships/image" Target="../media/image148.svg"/></Relationships>
</file>

<file path=ppt/slides/_rels/slide16.xml.rels><?xml version="1.0" encoding="UTF-8" standalone="yes"?>
<Relationships xmlns="http://schemas.openxmlformats.org/package/2006/relationships"><Relationship Id="rId8" Type="http://schemas.openxmlformats.org/officeDocument/2006/relationships/image" Target="../media/image157.svg"/><Relationship Id="rId3" Type="http://schemas.openxmlformats.org/officeDocument/2006/relationships/image" Target="../media/image152.png"/><Relationship Id="rId7" Type="http://schemas.openxmlformats.org/officeDocument/2006/relationships/image" Target="../media/image156.png"/><Relationship Id="rId12" Type="http://schemas.openxmlformats.org/officeDocument/2006/relationships/image" Target="../media/image161.svg"/><Relationship Id="rId2" Type="http://schemas.openxmlformats.org/officeDocument/2006/relationships/image" Target="../media/image151.png"/><Relationship Id="rId1" Type="http://schemas.openxmlformats.org/officeDocument/2006/relationships/slideLayout" Target="../slideLayouts/slideLayout42.xml"/><Relationship Id="rId6" Type="http://schemas.openxmlformats.org/officeDocument/2006/relationships/image" Target="../media/image155.svg"/><Relationship Id="rId11" Type="http://schemas.openxmlformats.org/officeDocument/2006/relationships/image" Target="../media/image160.png"/><Relationship Id="rId5" Type="http://schemas.openxmlformats.org/officeDocument/2006/relationships/image" Target="../media/image154.png"/><Relationship Id="rId10" Type="http://schemas.openxmlformats.org/officeDocument/2006/relationships/image" Target="../media/image159.svg"/><Relationship Id="rId4" Type="http://schemas.openxmlformats.org/officeDocument/2006/relationships/image" Target="../media/image153.png"/><Relationship Id="rId9" Type="http://schemas.openxmlformats.org/officeDocument/2006/relationships/image" Target="../media/image158.png"/></Relationships>
</file>

<file path=ppt/slides/_rels/slide2.xml.rels><?xml version="1.0" encoding="UTF-8" standalone="yes"?>
<Relationships xmlns="http://schemas.openxmlformats.org/package/2006/relationships"><Relationship Id="rId8" Type="http://schemas.openxmlformats.org/officeDocument/2006/relationships/image" Target="../media/image12.svg"/><Relationship Id="rId13" Type="http://schemas.openxmlformats.org/officeDocument/2006/relationships/image" Target="../media/image17.png"/><Relationship Id="rId18" Type="http://schemas.openxmlformats.org/officeDocument/2006/relationships/image" Target="../media/image22.png"/><Relationship Id="rId3" Type="http://schemas.openxmlformats.org/officeDocument/2006/relationships/image" Target="../media/image7.emf"/><Relationship Id="rId7" Type="http://schemas.openxmlformats.org/officeDocument/2006/relationships/image" Target="../media/image11.png"/><Relationship Id="rId12" Type="http://schemas.openxmlformats.org/officeDocument/2006/relationships/image" Target="../media/image16.svg"/><Relationship Id="rId17" Type="http://schemas.openxmlformats.org/officeDocument/2006/relationships/image" Target="../media/image21.png"/><Relationship Id="rId2" Type="http://schemas.openxmlformats.org/officeDocument/2006/relationships/notesSlide" Target="../notesSlides/notesSlide1.xml"/><Relationship Id="rId16" Type="http://schemas.openxmlformats.org/officeDocument/2006/relationships/image" Target="../media/image20.png"/><Relationship Id="rId1" Type="http://schemas.openxmlformats.org/officeDocument/2006/relationships/slideLayout" Target="../slideLayouts/slideLayout14.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9.emf"/><Relationship Id="rId15" Type="http://schemas.openxmlformats.org/officeDocument/2006/relationships/image" Target="../media/image19.png"/><Relationship Id="rId10" Type="http://schemas.openxmlformats.org/officeDocument/2006/relationships/image" Target="../media/image14.svg"/><Relationship Id="rId4" Type="http://schemas.openxmlformats.org/officeDocument/2006/relationships/image" Target="../media/image8.emf"/><Relationship Id="rId9" Type="http://schemas.openxmlformats.org/officeDocument/2006/relationships/image" Target="../media/image13.png"/><Relationship Id="rId14" Type="http://schemas.openxmlformats.org/officeDocument/2006/relationships/image" Target="../media/image18.svg"/></Relationships>
</file>

<file path=ppt/slides/_rels/slide3.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30.svg"/><Relationship Id="rId18" Type="http://schemas.openxmlformats.org/officeDocument/2006/relationships/image" Target="../media/image35.png"/><Relationship Id="rId3" Type="http://schemas.openxmlformats.org/officeDocument/2006/relationships/image" Target="../media/image7.emf"/><Relationship Id="rId7" Type="http://schemas.openxmlformats.org/officeDocument/2006/relationships/image" Target="../media/image24.svg"/><Relationship Id="rId12" Type="http://schemas.openxmlformats.org/officeDocument/2006/relationships/image" Target="../media/image29.png"/><Relationship Id="rId17" Type="http://schemas.openxmlformats.org/officeDocument/2006/relationships/image" Target="../media/image34.png"/><Relationship Id="rId2" Type="http://schemas.openxmlformats.org/officeDocument/2006/relationships/notesSlide" Target="../notesSlides/notesSlide2.xml"/><Relationship Id="rId16" Type="http://schemas.openxmlformats.org/officeDocument/2006/relationships/image" Target="../media/image33.svg"/><Relationship Id="rId1" Type="http://schemas.openxmlformats.org/officeDocument/2006/relationships/slideLayout" Target="../slideLayouts/slideLayout14.xml"/><Relationship Id="rId6" Type="http://schemas.openxmlformats.org/officeDocument/2006/relationships/image" Target="../media/image23.png"/><Relationship Id="rId11" Type="http://schemas.openxmlformats.org/officeDocument/2006/relationships/image" Target="../media/image28.svg"/><Relationship Id="rId5" Type="http://schemas.openxmlformats.org/officeDocument/2006/relationships/image" Target="../media/image9.emf"/><Relationship Id="rId15" Type="http://schemas.openxmlformats.org/officeDocument/2006/relationships/image" Target="../media/image32.png"/><Relationship Id="rId10" Type="http://schemas.openxmlformats.org/officeDocument/2006/relationships/image" Target="../media/image27.png"/><Relationship Id="rId4" Type="http://schemas.openxmlformats.org/officeDocument/2006/relationships/image" Target="../media/image8.emf"/><Relationship Id="rId9" Type="http://schemas.openxmlformats.org/officeDocument/2006/relationships/image" Target="../media/image26.svg"/><Relationship Id="rId14" Type="http://schemas.openxmlformats.org/officeDocument/2006/relationships/image" Target="../media/image31.png"/></Relationships>
</file>

<file path=ppt/slides/_rels/slide4.xml.rels><?xml version="1.0" encoding="UTF-8" standalone="yes"?>
<Relationships xmlns="http://schemas.openxmlformats.org/package/2006/relationships"><Relationship Id="rId8" Type="http://schemas.openxmlformats.org/officeDocument/2006/relationships/image" Target="../media/image42.png"/><Relationship Id="rId13" Type="http://schemas.openxmlformats.org/officeDocument/2006/relationships/image" Target="../media/image47.png"/><Relationship Id="rId3" Type="http://schemas.openxmlformats.org/officeDocument/2006/relationships/image" Target="../media/image37.png"/><Relationship Id="rId7" Type="http://schemas.openxmlformats.org/officeDocument/2006/relationships/image" Target="../media/image41.png"/><Relationship Id="rId12" Type="http://schemas.openxmlformats.org/officeDocument/2006/relationships/image" Target="../media/image46.png"/><Relationship Id="rId2" Type="http://schemas.openxmlformats.org/officeDocument/2006/relationships/image" Target="../media/image36.png"/><Relationship Id="rId1" Type="http://schemas.openxmlformats.org/officeDocument/2006/relationships/slideLayout" Target="../slideLayouts/slideLayout69.xml"/><Relationship Id="rId6" Type="http://schemas.openxmlformats.org/officeDocument/2006/relationships/image" Target="../media/image40.png"/><Relationship Id="rId11" Type="http://schemas.openxmlformats.org/officeDocument/2006/relationships/image" Target="../media/image45.jpeg"/><Relationship Id="rId5" Type="http://schemas.openxmlformats.org/officeDocument/2006/relationships/image" Target="../media/image39.png"/><Relationship Id="rId10" Type="http://schemas.openxmlformats.org/officeDocument/2006/relationships/image" Target="../media/image44.png"/><Relationship Id="rId4" Type="http://schemas.openxmlformats.org/officeDocument/2006/relationships/image" Target="../media/image38.png"/><Relationship Id="rId9" Type="http://schemas.openxmlformats.org/officeDocument/2006/relationships/image" Target="../media/image43.png"/><Relationship Id="rId14" Type="http://schemas.openxmlformats.org/officeDocument/2006/relationships/image" Target="../media/image48.svg"/></Relationships>
</file>

<file path=ppt/slides/_rels/slide5.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image" Target="../media/image49.png"/><Relationship Id="rId1" Type="http://schemas.openxmlformats.org/officeDocument/2006/relationships/slideLayout" Target="../slideLayouts/slideLayout88.xml"/><Relationship Id="rId6" Type="http://schemas.openxmlformats.org/officeDocument/2006/relationships/image" Target="../media/image53.png"/><Relationship Id="rId11" Type="http://schemas.openxmlformats.org/officeDocument/2006/relationships/image" Target="../media/image58.png"/><Relationship Id="rId5" Type="http://schemas.openxmlformats.org/officeDocument/2006/relationships/image" Target="../media/image52.png"/><Relationship Id="rId10" Type="http://schemas.openxmlformats.org/officeDocument/2006/relationships/image" Target="../media/image57.png"/><Relationship Id="rId4" Type="http://schemas.openxmlformats.org/officeDocument/2006/relationships/image" Target="../media/image51.png"/><Relationship Id="rId9" Type="http://schemas.openxmlformats.org/officeDocument/2006/relationships/image" Target="../media/image56.sv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2.xml"/></Relationships>
</file>

<file path=ppt/slides/_rels/slide7.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60.svg"/><Relationship Id="rId7" Type="http://schemas.openxmlformats.org/officeDocument/2006/relationships/image" Target="../media/image64.svg"/><Relationship Id="rId2" Type="http://schemas.openxmlformats.org/officeDocument/2006/relationships/image" Target="../media/image59.png"/><Relationship Id="rId1" Type="http://schemas.openxmlformats.org/officeDocument/2006/relationships/slideLayout" Target="../slideLayouts/slideLayout7.xml"/><Relationship Id="rId6" Type="http://schemas.openxmlformats.org/officeDocument/2006/relationships/image" Target="../media/image63.png"/><Relationship Id="rId5" Type="http://schemas.openxmlformats.org/officeDocument/2006/relationships/image" Target="../media/image62.svg"/><Relationship Id="rId4" Type="http://schemas.openxmlformats.org/officeDocument/2006/relationships/image" Target="../media/image61.png"/><Relationship Id="rId9" Type="http://schemas.openxmlformats.org/officeDocument/2006/relationships/image" Target="../media/image66.svg"/></Relationships>
</file>

<file path=ppt/slides/_rels/slide8.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67.png"/><Relationship Id="rId7" Type="http://schemas.openxmlformats.org/officeDocument/2006/relationships/image" Target="../media/image71.png"/><Relationship Id="rId2" Type="http://schemas.openxmlformats.org/officeDocument/2006/relationships/notesSlide" Target="../notesSlides/notesSlide3.xml"/><Relationship Id="rId1" Type="http://schemas.openxmlformats.org/officeDocument/2006/relationships/slideLayout" Target="../slideLayouts/slideLayout14.xml"/><Relationship Id="rId6" Type="http://schemas.openxmlformats.org/officeDocument/2006/relationships/image" Target="../media/image70.png"/><Relationship Id="rId11" Type="http://schemas.openxmlformats.org/officeDocument/2006/relationships/image" Target="../media/image75.png"/><Relationship Id="rId5" Type="http://schemas.openxmlformats.org/officeDocument/2006/relationships/image" Target="../media/image69.png"/><Relationship Id="rId10" Type="http://schemas.openxmlformats.org/officeDocument/2006/relationships/image" Target="../media/image74.png"/><Relationship Id="rId4" Type="http://schemas.openxmlformats.org/officeDocument/2006/relationships/image" Target="../media/image68.png"/><Relationship Id="rId9" Type="http://schemas.openxmlformats.org/officeDocument/2006/relationships/image" Target="../media/image73.png"/></Relationships>
</file>

<file path=ppt/slides/_rels/slide9.xml.rels><?xml version="1.0" encoding="UTF-8" standalone="yes"?>
<Relationships xmlns="http://schemas.openxmlformats.org/package/2006/relationships"><Relationship Id="rId8" Type="http://schemas.openxmlformats.org/officeDocument/2006/relationships/image" Target="../media/image79.png"/><Relationship Id="rId13" Type="http://schemas.openxmlformats.org/officeDocument/2006/relationships/image" Target="../media/image84.png"/><Relationship Id="rId3" Type="http://schemas.openxmlformats.org/officeDocument/2006/relationships/image" Target="../media/image7.emf"/><Relationship Id="rId7" Type="http://schemas.openxmlformats.org/officeDocument/2006/relationships/image" Target="../media/image78.png"/><Relationship Id="rId12" Type="http://schemas.openxmlformats.org/officeDocument/2006/relationships/image" Target="../media/image83.svg"/><Relationship Id="rId2" Type="http://schemas.openxmlformats.org/officeDocument/2006/relationships/notesSlide" Target="../notesSlides/notesSlide4.xml"/><Relationship Id="rId1" Type="http://schemas.openxmlformats.org/officeDocument/2006/relationships/slideLayout" Target="../slideLayouts/slideLayout14.xml"/><Relationship Id="rId6" Type="http://schemas.openxmlformats.org/officeDocument/2006/relationships/image" Target="../media/image77.png"/><Relationship Id="rId11" Type="http://schemas.openxmlformats.org/officeDocument/2006/relationships/image" Target="../media/image82.png"/><Relationship Id="rId5" Type="http://schemas.openxmlformats.org/officeDocument/2006/relationships/image" Target="../media/image76.png"/><Relationship Id="rId10" Type="http://schemas.openxmlformats.org/officeDocument/2006/relationships/image" Target="../media/image81.png"/><Relationship Id="rId4" Type="http://schemas.openxmlformats.org/officeDocument/2006/relationships/image" Target="../media/image9.emf"/><Relationship Id="rId9" Type="http://schemas.openxmlformats.org/officeDocument/2006/relationships/image" Target="../media/image80.png"/><Relationship Id="rId14" Type="http://schemas.openxmlformats.org/officeDocument/2006/relationships/image" Target="../media/image8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8F47E4-5F05-3569-65CF-1DD16C2E00E4}"/>
            </a:ext>
          </a:extLst>
        </p:cNvPr>
        <p:cNvGrpSpPr/>
        <p:nvPr/>
      </p:nvGrpSpPr>
      <p:grpSpPr>
        <a:xfrm>
          <a:off x="0" y="0"/>
          <a:ext cx="0" cy="0"/>
          <a:chOff x="0" y="0"/>
          <a:chExt cx="0" cy="0"/>
        </a:xfrm>
      </p:grpSpPr>
      <p:pic>
        <p:nvPicPr>
          <p:cNvPr id="1026" name="Picture 2" descr="Premium Photo | Modern building office and blue sky background">
            <a:extLst>
              <a:ext uri="{FF2B5EF4-FFF2-40B4-BE49-F238E27FC236}">
                <a16:creationId xmlns:a16="http://schemas.microsoft.com/office/drawing/2014/main" id="{306C5E02-2FD2-3E60-837E-60681443E0D3}"/>
              </a:ext>
            </a:extLst>
          </p:cNvPr>
          <p:cNvPicPr>
            <a:picLocks noChangeAspect="1"/>
          </p:cNvPicPr>
          <p:nvPr/>
        </p:nvPicPr>
        <p:blipFill rotWithShape="1">
          <a:blip r:embed="rId2" cstate="screen">
            <a:alphaModFix amt="20000"/>
            <a:extLst>
              <a:ext uri="{28A0092B-C50C-407E-A947-70E740481C1C}">
                <a14:useLocalDpi xmlns:a14="http://schemas.microsoft.com/office/drawing/2010/main"/>
              </a:ext>
            </a:extLst>
          </a:blip>
          <a:srcRect/>
          <a:stretch/>
        </p:blipFill>
        <p:spPr bwMode="auto">
          <a:xfrm>
            <a:off x="0" y="0"/>
            <a:ext cx="12192000" cy="6858000"/>
          </a:xfrm>
          <a:prstGeom prst="rect">
            <a:avLst/>
          </a:prstGeom>
          <a:blipFill dpi="0" rotWithShape="1">
            <a:blip r:embed="rId3">
              <a:alphaModFix amt="0"/>
            </a:blip>
            <a:srcRect/>
            <a:tile tx="0" ty="0" sx="100000" sy="100000" flip="none" algn="tl"/>
          </a:blipFill>
        </p:spPr>
      </p:pic>
      <p:sp>
        <p:nvSpPr>
          <p:cNvPr id="10" name="Rectangle 9">
            <a:extLst>
              <a:ext uri="{FF2B5EF4-FFF2-40B4-BE49-F238E27FC236}">
                <a16:creationId xmlns:a16="http://schemas.microsoft.com/office/drawing/2014/main" id="{CAA9A2EB-CA73-6634-D93C-D4AF0FFC6ED9}"/>
              </a:ext>
            </a:extLst>
          </p:cNvPr>
          <p:cNvSpPr/>
          <p:nvPr/>
        </p:nvSpPr>
        <p:spPr>
          <a:xfrm>
            <a:off x="0" y="2480733"/>
            <a:ext cx="12192000" cy="1854200"/>
          </a:xfrm>
          <a:prstGeom prst="rect">
            <a:avLst/>
          </a:prstGeom>
          <a:solidFill>
            <a:srgbClr val="24255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Half Frame 10">
            <a:extLst>
              <a:ext uri="{FF2B5EF4-FFF2-40B4-BE49-F238E27FC236}">
                <a16:creationId xmlns:a16="http://schemas.microsoft.com/office/drawing/2014/main" id="{8B08D41F-7883-90D2-CED0-B3264543CB50}"/>
              </a:ext>
            </a:extLst>
          </p:cNvPr>
          <p:cNvSpPr/>
          <p:nvPr/>
        </p:nvSpPr>
        <p:spPr>
          <a:xfrm rot="8100000">
            <a:off x="-2195859" y="1025285"/>
            <a:ext cx="4891247" cy="4807430"/>
          </a:xfrm>
          <a:prstGeom prst="halfFrame">
            <a:avLst>
              <a:gd name="adj1" fmla="val 19733"/>
              <a:gd name="adj2" fmla="val 21333"/>
            </a:avLst>
          </a:prstGeom>
          <a:solidFill>
            <a:srgbClr val="24255B"/>
          </a:solidFill>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TextBox 11">
            <a:extLst>
              <a:ext uri="{FF2B5EF4-FFF2-40B4-BE49-F238E27FC236}">
                <a16:creationId xmlns:a16="http://schemas.microsoft.com/office/drawing/2014/main" id="{3F095C88-4894-67DC-697D-99CFFC544248}"/>
              </a:ext>
            </a:extLst>
          </p:cNvPr>
          <p:cNvSpPr txBox="1"/>
          <p:nvPr/>
        </p:nvSpPr>
        <p:spPr>
          <a:xfrm>
            <a:off x="4466336" y="3136612"/>
            <a:ext cx="6912470"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white"/>
                </a:solidFill>
                <a:effectLst/>
                <a:uLnTx/>
                <a:uFillTx/>
                <a:latin typeface="Poppins" panose="00000500000000000000" pitchFamily="2" charset="0"/>
                <a:ea typeface="+mn-ea"/>
                <a:cs typeface="Poppins" panose="00000500000000000000" pitchFamily="2" charset="0"/>
              </a:rPr>
              <a:t>Case Studies – Data &amp; Analytics</a:t>
            </a:r>
          </a:p>
        </p:txBody>
      </p:sp>
      <p:sp>
        <p:nvSpPr>
          <p:cNvPr id="13" name="Rectangle 12">
            <a:extLst>
              <a:ext uri="{FF2B5EF4-FFF2-40B4-BE49-F238E27FC236}">
                <a16:creationId xmlns:a16="http://schemas.microsoft.com/office/drawing/2014/main" id="{9B1E43A6-C273-13CB-4707-32204C999BD8}"/>
              </a:ext>
            </a:extLst>
          </p:cNvPr>
          <p:cNvSpPr/>
          <p:nvPr/>
        </p:nvSpPr>
        <p:spPr>
          <a:xfrm>
            <a:off x="4258756" y="2811992"/>
            <a:ext cx="84667" cy="1283758"/>
          </a:xfrm>
          <a:prstGeom prst="rect">
            <a:avLst/>
          </a:prstGeom>
          <a:solidFill>
            <a:srgbClr val="EB492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4" name="Picture 13" descr="A blue and orange logo&#10;&#10;Description automatically generated">
            <a:extLst>
              <a:ext uri="{FF2B5EF4-FFF2-40B4-BE49-F238E27FC236}">
                <a16:creationId xmlns:a16="http://schemas.microsoft.com/office/drawing/2014/main" id="{280027C8-D212-AFBF-B085-739E62D7750D}"/>
              </a:ext>
            </a:extLst>
          </p:cNvPr>
          <p:cNvPicPr>
            <a:picLocks noGrp="1" noRot="1" noChangeAspect="1" noMove="1" noResize="1" noEditPoints="1" noAdjustHandles="1" noChangeArrowheads="1" noChangeShapeType="1" noCrop="1"/>
          </p:cNvPicPr>
          <p:nvPr/>
        </p:nvPicPr>
        <p:blipFill>
          <a:blip r:embed="rId4" cstate="screen">
            <a:extLst>
              <a:ext uri="{28A0092B-C50C-407E-A947-70E740481C1C}">
                <a14:useLocalDpi xmlns:a14="http://schemas.microsoft.com/office/drawing/2010/main"/>
              </a:ext>
            </a:extLst>
          </a:blip>
          <a:stretch>
            <a:fillRect/>
          </a:stretch>
        </p:blipFill>
        <p:spPr>
          <a:xfrm>
            <a:off x="9792831" y="420756"/>
            <a:ext cx="2093522" cy="716377"/>
          </a:xfrm>
          <a:prstGeom prst="rect">
            <a:avLst/>
          </a:prstGeom>
        </p:spPr>
      </p:pic>
      <p:sp>
        <p:nvSpPr>
          <p:cNvPr id="15" name="Rectangle 14">
            <a:extLst>
              <a:ext uri="{FF2B5EF4-FFF2-40B4-BE49-F238E27FC236}">
                <a16:creationId xmlns:a16="http://schemas.microsoft.com/office/drawing/2014/main" id="{C0D5F904-58EA-CC82-0949-1A9B9E4A9F01}"/>
              </a:ext>
            </a:extLst>
          </p:cNvPr>
          <p:cNvSpPr>
            <a:spLocks noGrp="1" noRot="1" noMove="1" noResize="1" noEditPoints="1" noAdjustHandles="1" noChangeArrowheads="1" noChangeShapeType="1"/>
          </p:cNvSpPr>
          <p:nvPr/>
        </p:nvSpPr>
        <p:spPr>
          <a:xfrm>
            <a:off x="8801100" y="6606653"/>
            <a:ext cx="3242733" cy="107722"/>
          </a:xfrm>
          <a:prstGeom prst="rect">
            <a:avLst/>
          </a:prstGeom>
        </p:spPr>
        <p:txBody>
          <a:bodyPr wrap="square" lIns="0" tIns="0" rIns="0" bIns="0" anchor="ctr">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E7E6E6">
                    <a:lumMod val="75000"/>
                  </a:srgbClr>
                </a:solidFill>
                <a:effectLst/>
                <a:uLnTx/>
                <a:uFillTx/>
                <a:latin typeface="Gotham" panose="02000504020000020004" pitchFamily="2" charset="0"/>
                <a:ea typeface="+mn-ea"/>
                <a:cs typeface="+mn-cs"/>
              </a:rPr>
              <a:t>Copyright © 2024 Relanto Inc. All rights reserved.</a:t>
            </a:r>
          </a:p>
        </p:txBody>
      </p:sp>
    </p:spTree>
    <p:extLst>
      <p:ext uri="{BB962C8B-B14F-4D97-AF65-F5344CB8AC3E}">
        <p14:creationId xmlns:p14="http://schemas.microsoft.com/office/powerpoint/2010/main" val="13226830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CCF20D-9D0C-28B1-4669-06CCD7A1878A}"/>
              </a:ext>
            </a:extLst>
          </p:cNvPr>
          <p:cNvSpPr>
            <a:spLocks noGrp="1"/>
          </p:cNvSpPr>
          <p:nvPr>
            <p:ph type="title"/>
          </p:nvPr>
        </p:nvSpPr>
        <p:spPr>
          <a:xfrm>
            <a:off x="577562" y="210311"/>
            <a:ext cx="10052329" cy="701553"/>
          </a:xfrm>
        </p:spPr>
        <p:txBody>
          <a:bodyPr>
            <a:noAutofit/>
          </a:bodyPr>
          <a:lstStyle/>
          <a:p>
            <a:r>
              <a:rPr lang="en-US" dirty="0"/>
              <a:t>Seller Compensation Reporting Tool</a:t>
            </a:r>
          </a:p>
        </p:txBody>
      </p:sp>
      <p:sp>
        <p:nvSpPr>
          <p:cNvPr id="8" name="Rectangle 7">
            <a:extLst>
              <a:ext uri="{FF2B5EF4-FFF2-40B4-BE49-F238E27FC236}">
                <a16:creationId xmlns:a16="http://schemas.microsoft.com/office/drawing/2014/main" id="{4D9EFF44-DFBF-2FA7-6408-A39C06F7D86B}"/>
              </a:ext>
            </a:extLst>
          </p:cNvPr>
          <p:cNvSpPr/>
          <p:nvPr/>
        </p:nvSpPr>
        <p:spPr>
          <a:xfrm>
            <a:off x="468184" y="2011843"/>
            <a:ext cx="3570722" cy="4571659"/>
          </a:xfrm>
          <a:prstGeom prst="rect">
            <a:avLst/>
          </a:prstGeom>
          <a:solidFill>
            <a:srgbClr val="F1F4F9"/>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pPr marL="171450" marR="0" lvl="0" indent="-171450" algn="l" defTabSz="914400" rtl="0" eaLnBrk="1" fontAlgn="auto" latinLnBrk="0" hangingPunct="1">
              <a:lnSpc>
                <a:spcPct val="110000"/>
              </a:lnSpc>
              <a:spcBef>
                <a:spcPts val="0"/>
              </a:spcBef>
              <a:spcAft>
                <a:spcPts val="200"/>
              </a:spcAft>
              <a:buClrTx/>
              <a:buSzTx/>
              <a:buFont typeface="Arial" panose="020B0604020202020204" pitchFamily="34" charset="0"/>
              <a:buChar char="•"/>
              <a:tabLst/>
              <a:defRPr/>
            </a:pPr>
            <a:endParaRPr kumimoji="0" lang="en-US" sz="1100" b="0" i="0" u="none" strike="noStrike" kern="1200" cap="none" spc="0" normalizeH="0" baseline="0" noProof="0">
              <a:ln>
                <a:noFill/>
              </a:ln>
              <a:solidFill>
                <a:srgbClr val="374151"/>
              </a:solidFill>
              <a:effectLst/>
              <a:uLnTx/>
              <a:uFillTx/>
              <a:latin typeface="Poppins"/>
              <a:ea typeface="Calibri" panose="020F0502020204030204" pitchFamily="34" charset="0"/>
              <a:cs typeface="Poppins"/>
            </a:endParaRPr>
          </a:p>
        </p:txBody>
      </p:sp>
      <p:sp>
        <p:nvSpPr>
          <p:cNvPr id="16" name="Rectangle 15">
            <a:extLst>
              <a:ext uri="{FF2B5EF4-FFF2-40B4-BE49-F238E27FC236}">
                <a16:creationId xmlns:a16="http://schemas.microsoft.com/office/drawing/2014/main" id="{1868FC05-AFA9-C290-C9B1-F504FBA361DC}"/>
              </a:ext>
            </a:extLst>
          </p:cNvPr>
          <p:cNvSpPr/>
          <p:nvPr/>
        </p:nvSpPr>
        <p:spPr>
          <a:xfrm>
            <a:off x="4138394" y="2004113"/>
            <a:ext cx="3976577" cy="4579389"/>
          </a:xfrm>
          <a:prstGeom prst="rect">
            <a:avLst/>
          </a:prstGeom>
          <a:solidFill>
            <a:srgbClr val="F1F4F9"/>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pPr marL="171450" marR="0" lvl="0" indent="-171450" algn="l" defTabSz="914400" rtl="0" eaLnBrk="1" fontAlgn="auto" latinLnBrk="0" hangingPunct="1">
              <a:lnSpc>
                <a:spcPct val="110000"/>
              </a:lnSpc>
              <a:spcBef>
                <a:spcPts val="0"/>
              </a:spcBef>
              <a:spcAft>
                <a:spcPts val="200"/>
              </a:spcAft>
              <a:buClrTx/>
              <a:buSzTx/>
              <a:buFont typeface="Arial" panose="020B0604020202020204" pitchFamily="34" charset="0"/>
              <a:buChar char="•"/>
              <a:tabLst/>
              <a:defRPr/>
            </a:pPr>
            <a:endParaRPr kumimoji="0" lang="en-US" sz="1100" b="0" i="0" u="none" strike="noStrike" kern="1200" cap="none" spc="0" normalizeH="0" baseline="0" noProof="0">
              <a:ln>
                <a:noFill/>
              </a:ln>
              <a:solidFill>
                <a:srgbClr val="374151"/>
              </a:solidFill>
              <a:effectLst/>
              <a:uLnTx/>
              <a:uFillTx/>
              <a:latin typeface="Poppins"/>
              <a:ea typeface="+mn-ea"/>
              <a:cs typeface="Poppins"/>
            </a:endParaRPr>
          </a:p>
        </p:txBody>
      </p:sp>
      <p:sp>
        <p:nvSpPr>
          <p:cNvPr id="24" name="Oval 23">
            <a:extLst>
              <a:ext uri="{FF2B5EF4-FFF2-40B4-BE49-F238E27FC236}">
                <a16:creationId xmlns:a16="http://schemas.microsoft.com/office/drawing/2014/main" id="{6D73669E-3D09-A6A7-7FBA-3E0E752D6917}"/>
              </a:ext>
            </a:extLst>
          </p:cNvPr>
          <p:cNvSpPr/>
          <p:nvPr/>
        </p:nvSpPr>
        <p:spPr>
          <a:xfrm>
            <a:off x="8673297" y="3615735"/>
            <a:ext cx="640080" cy="64008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Poppins"/>
              <a:ea typeface="+mn-ea"/>
              <a:cs typeface="+mn-cs"/>
            </a:endParaRPr>
          </a:p>
        </p:txBody>
      </p:sp>
      <p:sp>
        <p:nvSpPr>
          <p:cNvPr id="26" name="Oval 25">
            <a:extLst>
              <a:ext uri="{FF2B5EF4-FFF2-40B4-BE49-F238E27FC236}">
                <a16:creationId xmlns:a16="http://schemas.microsoft.com/office/drawing/2014/main" id="{5E707041-A989-0969-EFE3-9A8B1F6E44FB}"/>
              </a:ext>
            </a:extLst>
          </p:cNvPr>
          <p:cNvSpPr/>
          <p:nvPr/>
        </p:nvSpPr>
        <p:spPr>
          <a:xfrm>
            <a:off x="8801245" y="4595412"/>
            <a:ext cx="640080" cy="64008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Poppins"/>
              <a:ea typeface="+mn-ea"/>
              <a:cs typeface="+mn-cs"/>
            </a:endParaRPr>
          </a:p>
        </p:txBody>
      </p:sp>
      <p:pic>
        <p:nvPicPr>
          <p:cNvPr id="27" name="Picture 26">
            <a:extLst>
              <a:ext uri="{FF2B5EF4-FFF2-40B4-BE49-F238E27FC236}">
                <a16:creationId xmlns:a16="http://schemas.microsoft.com/office/drawing/2014/main" id="{FD7ED79C-B6A9-EA53-CD07-D21F76DE00ED}"/>
              </a:ext>
            </a:extLst>
          </p:cNvPr>
          <p:cNvPicPr>
            <a:picLocks noChangeAspect="1"/>
          </p:cNvPicPr>
          <p:nvPr/>
        </p:nvPicPr>
        <p:blipFill>
          <a:blip r:embed="rId3"/>
          <a:stretch>
            <a:fillRect/>
          </a:stretch>
        </p:blipFill>
        <p:spPr>
          <a:xfrm>
            <a:off x="8807732" y="1483817"/>
            <a:ext cx="393700" cy="457200"/>
          </a:xfrm>
          <a:prstGeom prst="rect">
            <a:avLst/>
          </a:prstGeom>
        </p:spPr>
      </p:pic>
      <p:pic>
        <p:nvPicPr>
          <p:cNvPr id="29" name="Picture 28">
            <a:extLst>
              <a:ext uri="{FF2B5EF4-FFF2-40B4-BE49-F238E27FC236}">
                <a16:creationId xmlns:a16="http://schemas.microsoft.com/office/drawing/2014/main" id="{D9DA456B-F997-4914-9895-ED86C8D4B2A0}"/>
              </a:ext>
            </a:extLst>
          </p:cNvPr>
          <p:cNvPicPr>
            <a:picLocks noChangeAspect="1"/>
          </p:cNvPicPr>
          <p:nvPr/>
        </p:nvPicPr>
        <p:blipFill>
          <a:blip r:embed="rId4"/>
          <a:stretch>
            <a:fillRect/>
          </a:stretch>
        </p:blipFill>
        <p:spPr>
          <a:xfrm>
            <a:off x="8785850" y="3684542"/>
            <a:ext cx="437464" cy="524957"/>
          </a:xfrm>
          <a:prstGeom prst="rect">
            <a:avLst/>
          </a:prstGeom>
        </p:spPr>
      </p:pic>
      <p:sp>
        <p:nvSpPr>
          <p:cNvPr id="30" name="Rectangle 29">
            <a:extLst>
              <a:ext uri="{FF2B5EF4-FFF2-40B4-BE49-F238E27FC236}">
                <a16:creationId xmlns:a16="http://schemas.microsoft.com/office/drawing/2014/main" id="{BB80D80F-F030-ACE3-4E90-55453C132384}"/>
              </a:ext>
            </a:extLst>
          </p:cNvPr>
          <p:cNvSpPr/>
          <p:nvPr/>
        </p:nvSpPr>
        <p:spPr bwMode="auto">
          <a:xfrm>
            <a:off x="8410316" y="1320754"/>
            <a:ext cx="3487448" cy="3170230"/>
          </a:xfrm>
          <a:prstGeom prst="rect">
            <a:avLst/>
          </a:prstGeom>
          <a:solidFill>
            <a:schemeClr val="bg1">
              <a:lumMod val="95000"/>
            </a:schemeClr>
          </a:solidFill>
          <a:ln w="9525">
            <a:noFill/>
            <a:round/>
            <a:headEnd/>
            <a:tailEnd/>
          </a:ln>
          <a:effectLst/>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Calibri"/>
            </a:endParaRPr>
          </a:p>
        </p:txBody>
      </p:sp>
      <p:grpSp>
        <p:nvGrpSpPr>
          <p:cNvPr id="31" name="Group 30">
            <a:extLst>
              <a:ext uri="{FF2B5EF4-FFF2-40B4-BE49-F238E27FC236}">
                <a16:creationId xmlns:a16="http://schemas.microsoft.com/office/drawing/2014/main" id="{4EA62CA9-9A99-F25D-CCAF-08029250BF25}"/>
              </a:ext>
            </a:extLst>
          </p:cNvPr>
          <p:cNvGrpSpPr/>
          <p:nvPr/>
        </p:nvGrpSpPr>
        <p:grpSpPr>
          <a:xfrm>
            <a:off x="8168548" y="960041"/>
            <a:ext cx="2979921" cy="658812"/>
            <a:chOff x="7555266" y="1214168"/>
            <a:chExt cx="2979921" cy="658812"/>
          </a:xfrm>
        </p:grpSpPr>
        <p:sp>
          <p:nvSpPr>
            <p:cNvPr id="32" name="Right Triangle 31">
              <a:extLst>
                <a:ext uri="{FF2B5EF4-FFF2-40B4-BE49-F238E27FC236}">
                  <a16:creationId xmlns:a16="http://schemas.microsoft.com/office/drawing/2014/main" id="{B6463D82-76E9-0327-F5A4-CA7325BBF0C5}"/>
                </a:ext>
              </a:extLst>
            </p:cNvPr>
            <p:cNvSpPr/>
            <p:nvPr/>
          </p:nvSpPr>
          <p:spPr bwMode="auto">
            <a:xfrm>
              <a:off x="10287623" y="1224031"/>
              <a:ext cx="247564" cy="350848"/>
            </a:xfrm>
            <a:prstGeom prst="rtTriangle">
              <a:avLst/>
            </a:prstGeom>
            <a:solidFill>
              <a:srgbClr val="288886"/>
            </a:solidFill>
            <a:ln w="9525">
              <a:noFill/>
              <a:round/>
              <a:headEnd/>
              <a:tailEnd/>
            </a:ln>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3" name="Right Triangle 32">
              <a:extLst>
                <a:ext uri="{FF2B5EF4-FFF2-40B4-BE49-F238E27FC236}">
                  <a16:creationId xmlns:a16="http://schemas.microsoft.com/office/drawing/2014/main" id="{2DEAAAE9-E42E-539C-5F65-60F45CD2916C}"/>
                </a:ext>
              </a:extLst>
            </p:cNvPr>
            <p:cNvSpPr/>
            <p:nvPr/>
          </p:nvSpPr>
          <p:spPr bwMode="auto">
            <a:xfrm rot="10800000">
              <a:off x="7555266" y="1683704"/>
              <a:ext cx="247564" cy="189276"/>
            </a:xfrm>
            <a:prstGeom prst="rtTriangle">
              <a:avLst/>
            </a:prstGeom>
            <a:solidFill>
              <a:srgbClr val="288886"/>
            </a:solidFill>
            <a:ln w="9525">
              <a:noFill/>
              <a:round/>
              <a:headEnd/>
              <a:tailEnd/>
            </a:ln>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4" name="Rectangle 33">
              <a:extLst>
                <a:ext uri="{FF2B5EF4-FFF2-40B4-BE49-F238E27FC236}">
                  <a16:creationId xmlns:a16="http://schemas.microsoft.com/office/drawing/2014/main" id="{D069C10E-DAA1-0945-B7CD-50A2ED7681C2}"/>
                </a:ext>
              </a:extLst>
            </p:cNvPr>
            <p:cNvSpPr/>
            <p:nvPr/>
          </p:nvSpPr>
          <p:spPr bwMode="auto">
            <a:xfrm>
              <a:off x="7555266" y="1214168"/>
              <a:ext cx="2732357" cy="469537"/>
            </a:xfrm>
            <a:prstGeom prst="rect">
              <a:avLst/>
            </a:prstGeom>
            <a:solidFill>
              <a:srgbClr val="39C1BF"/>
            </a:solidFill>
            <a:ln w="9525">
              <a:noFill/>
              <a:round/>
              <a:headEnd/>
              <a:tailEnd/>
            </a:ln>
            <a:effectLst>
              <a:outerShdw blurRad="50800" dist="38100" dir="5400000" algn="t" rotWithShape="0">
                <a:prstClr val="black">
                  <a:alpha val="40000"/>
                </a:prstClr>
              </a:outerShdw>
            </a:effectLst>
          </p:spPr>
          <p:txBody>
            <a:bodyPr vert="horz" wrap="square" lIns="91440" tIns="45720" rIns="91440" bIns="45720" numCol="1" rtlCol="0" anchor="ctr"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white"/>
                  </a:solidFill>
                  <a:effectLst/>
                  <a:uLnTx/>
                  <a:uFillTx/>
                  <a:latin typeface="Poppins"/>
                  <a:ea typeface="+mn-ea"/>
                  <a:cs typeface="+mn-cs"/>
                </a:rPr>
                <a:t> Value Delivered</a:t>
              </a:r>
              <a:endParaRPr kumimoji="0" lang="en-US" sz="1400" b="1" i="0" u="none" strike="noStrike" kern="1200" cap="none" spc="0" normalizeH="0" baseline="0" noProof="0">
                <a:ln>
                  <a:noFill/>
                </a:ln>
                <a:solidFill>
                  <a:prstClr val="white"/>
                </a:solidFill>
                <a:effectLst/>
                <a:uLnTx/>
                <a:uFillTx/>
                <a:latin typeface="Poppins"/>
                <a:ea typeface="+mn-ea"/>
                <a:cs typeface="+mn-cs"/>
              </a:endParaRPr>
            </a:p>
          </p:txBody>
        </p:sp>
      </p:grpSp>
      <p:sp>
        <p:nvSpPr>
          <p:cNvPr id="35" name="Rectangle 34">
            <a:extLst>
              <a:ext uri="{FF2B5EF4-FFF2-40B4-BE49-F238E27FC236}">
                <a16:creationId xmlns:a16="http://schemas.microsoft.com/office/drawing/2014/main" id="{9A5DBB1E-E4BF-819A-E48D-0FC980DBA67E}"/>
              </a:ext>
            </a:extLst>
          </p:cNvPr>
          <p:cNvSpPr/>
          <p:nvPr/>
        </p:nvSpPr>
        <p:spPr>
          <a:xfrm>
            <a:off x="467272" y="938034"/>
            <a:ext cx="7646787" cy="446141"/>
          </a:xfrm>
          <a:prstGeom prst="rect">
            <a:avLst/>
          </a:prstGeom>
          <a:solidFill>
            <a:srgbClr val="002E87"/>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rtlCol="0" anchor="t" anchorCtr="0"/>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prstClr val="white"/>
                </a:solidFill>
                <a:effectLst/>
                <a:uLnTx/>
                <a:uFillTx/>
                <a:latin typeface="Poppins"/>
                <a:ea typeface="+mn-ea"/>
                <a:cs typeface="Calibri"/>
              </a:rPr>
              <a:t>Project Overview</a:t>
            </a:r>
            <a:r>
              <a:rPr kumimoji="0" lang="en-US" sz="1050" b="0" i="0" u="none" strike="noStrike" kern="1200" cap="none" spc="0" normalizeH="0" baseline="0" noProof="0" dirty="0">
                <a:ln>
                  <a:noFill/>
                </a:ln>
                <a:solidFill>
                  <a:prstClr val="white"/>
                </a:solidFill>
                <a:effectLst/>
                <a:uLnTx/>
                <a:uFillTx/>
                <a:latin typeface="Poppins"/>
                <a:ea typeface="+mn-ea"/>
                <a:cs typeface="Calibri"/>
              </a:rPr>
              <a:t>: </a:t>
            </a:r>
            <a:r>
              <a:rPr kumimoji="0" lang="en-US" sz="1050" b="0" i="0" u="none" strike="noStrike" kern="1200" cap="none" spc="0" normalizeH="0" baseline="0" noProof="0" dirty="0">
                <a:ln>
                  <a:noFill/>
                </a:ln>
                <a:solidFill>
                  <a:prstClr val="white"/>
                </a:solidFill>
                <a:effectLst/>
                <a:uLnTx/>
                <a:uFillTx/>
                <a:latin typeface="Poppins "/>
                <a:ea typeface="+mn-ea"/>
                <a:cs typeface="Calibri" panose="020F0502020204030204" pitchFamily="34" charset="0"/>
              </a:rPr>
              <a:t>Enhance tool to use latest tech stack to improve data consistency across the screens, minimizing end to end data refresh cycles  and improving data auditing and monitoring capabilities</a:t>
            </a:r>
          </a:p>
          <a:p>
            <a:pPr marL="0" marR="0" lvl="0" indent="0" algn="l" defTabSz="914400" rtl="0" eaLnBrk="1" fontAlgn="base"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white"/>
              </a:solidFill>
              <a:effectLst/>
              <a:uLnTx/>
              <a:uFillTx/>
              <a:latin typeface="Poppins"/>
              <a:ea typeface="+mn-lt"/>
              <a:cs typeface="Poppins"/>
            </a:endParaRPr>
          </a:p>
        </p:txBody>
      </p:sp>
      <p:grpSp>
        <p:nvGrpSpPr>
          <p:cNvPr id="41" name="Group 40">
            <a:extLst>
              <a:ext uri="{FF2B5EF4-FFF2-40B4-BE49-F238E27FC236}">
                <a16:creationId xmlns:a16="http://schemas.microsoft.com/office/drawing/2014/main" id="{8FAB0822-631B-7323-AD03-659ABB8466F9}"/>
              </a:ext>
            </a:extLst>
          </p:cNvPr>
          <p:cNvGrpSpPr/>
          <p:nvPr/>
        </p:nvGrpSpPr>
        <p:grpSpPr>
          <a:xfrm>
            <a:off x="4144761" y="1409175"/>
            <a:ext cx="3976577" cy="506676"/>
            <a:chOff x="4602706" y="2803376"/>
            <a:chExt cx="3075565" cy="506676"/>
          </a:xfrm>
        </p:grpSpPr>
        <p:sp>
          <p:nvSpPr>
            <p:cNvPr id="42" name="Pentagon 43">
              <a:extLst>
                <a:ext uri="{FF2B5EF4-FFF2-40B4-BE49-F238E27FC236}">
                  <a16:creationId xmlns:a16="http://schemas.microsoft.com/office/drawing/2014/main" id="{7C44EB57-578A-B7A8-D0B5-9397130BCB17}"/>
                </a:ext>
              </a:extLst>
            </p:cNvPr>
            <p:cNvSpPr/>
            <p:nvPr/>
          </p:nvSpPr>
          <p:spPr>
            <a:xfrm>
              <a:off x="4784520" y="2803376"/>
              <a:ext cx="2893751" cy="506101"/>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3" name="Pentagon 42">
              <a:extLst>
                <a:ext uri="{FF2B5EF4-FFF2-40B4-BE49-F238E27FC236}">
                  <a16:creationId xmlns:a16="http://schemas.microsoft.com/office/drawing/2014/main" id="{706AD344-6A30-0D78-E84B-8267E49AA087}"/>
                </a:ext>
              </a:extLst>
            </p:cNvPr>
            <p:cNvSpPr/>
            <p:nvPr/>
          </p:nvSpPr>
          <p:spPr>
            <a:xfrm>
              <a:off x="4693613" y="2803664"/>
              <a:ext cx="2893751" cy="506101"/>
            </a:xfrm>
            <a:prstGeom prst="roundRect">
              <a:avLst/>
            </a:prstGeom>
            <a:solidFill>
              <a:srgbClr val="002E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4" name="Pentagon 40">
              <a:extLst>
                <a:ext uri="{FF2B5EF4-FFF2-40B4-BE49-F238E27FC236}">
                  <a16:creationId xmlns:a16="http://schemas.microsoft.com/office/drawing/2014/main" id="{6B0DE0B4-BFB9-0556-61B7-714CF2D54727}"/>
                </a:ext>
              </a:extLst>
            </p:cNvPr>
            <p:cNvSpPr/>
            <p:nvPr/>
          </p:nvSpPr>
          <p:spPr>
            <a:xfrm>
              <a:off x="4602706" y="2803951"/>
              <a:ext cx="2893751" cy="506101"/>
            </a:xfrm>
            <a:prstGeom prst="roundRect">
              <a:avLst/>
            </a:prstGeom>
            <a:solidFill>
              <a:srgbClr val="9DC3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2E87"/>
                  </a:solidFill>
                  <a:effectLst/>
                  <a:uLnTx/>
                  <a:uFillTx/>
                  <a:latin typeface="Poppins SemiBold"/>
                  <a:ea typeface="+mn-ea"/>
                  <a:cs typeface="+mn-cs"/>
                </a:rPr>
                <a:t>Approach</a:t>
              </a:r>
              <a:endParaRPr kumimoji="0" lang="en-US" sz="1800" b="0" i="0" u="none" strike="noStrike" kern="1200" cap="none" spc="0" normalizeH="0" baseline="0" noProof="0">
                <a:ln>
                  <a:noFill/>
                </a:ln>
                <a:solidFill>
                  <a:srgbClr val="002E87"/>
                </a:solidFill>
                <a:effectLst/>
                <a:uLnTx/>
                <a:uFillTx/>
                <a:latin typeface="Poppins SemiBold"/>
                <a:ea typeface="+mn-ea"/>
                <a:cs typeface="+mn-cs"/>
              </a:endParaRPr>
            </a:p>
          </p:txBody>
        </p:sp>
      </p:grpSp>
      <p:sp>
        <p:nvSpPr>
          <p:cNvPr id="51" name="Rectangle 50">
            <a:extLst>
              <a:ext uri="{FF2B5EF4-FFF2-40B4-BE49-F238E27FC236}">
                <a16:creationId xmlns:a16="http://schemas.microsoft.com/office/drawing/2014/main" id="{58C702F4-4260-528B-14CD-E71710A416D0}"/>
              </a:ext>
            </a:extLst>
          </p:cNvPr>
          <p:cNvSpPr/>
          <p:nvPr/>
        </p:nvSpPr>
        <p:spPr bwMode="auto">
          <a:xfrm>
            <a:off x="8373237" y="4868244"/>
            <a:ext cx="3487448" cy="1715258"/>
          </a:xfrm>
          <a:prstGeom prst="rect">
            <a:avLst/>
          </a:prstGeom>
          <a:solidFill>
            <a:schemeClr val="bg1">
              <a:lumMod val="95000"/>
            </a:schemeClr>
          </a:solidFill>
          <a:ln w="9525">
            <a:noFill/>
            <a:round/>
            <a:headEnd/>
            <a:tailEnd/>
          </a:ln>
          <a:effectLst/>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Calibri"/>
            </a:endParaRPr>
          </a:p>
        </p:txBody>
      </p:sp>
      <p:grpSp>
        <p:nvGrpSpPr>
          <p:cNvPr id="52" name="Group 51">
            <a:extLst>
              <a:ext uri="{FF2B5EF4-FFF2-40B4-BE49-F238E27FC236}">
                <a16:creationId xmlns:a16="http://schemas.microsoft.com/office/drawing/2014/main" id="{4E3681C6-0179-3A00-E288-C25FDC1C9BCE}"/>
              </a:ext>
            </a:extLst>
          </p:cNvPr>
          <p:cNvGrpSpPr/>
          <p:nvPr/>
        </p:nvGrpSpPr>
        <p:grpSpPr>
          <a:xfrm>
            <a:off x="8213547" y="4615631"/>
            <a:ext cx="2979921" cy="658812"/>
            <a:chOff x="7555266" y="1214168"/>
            <a:chExt cx="2979921" cy="658812"/>
          </a:xfrm>
        </p:grpSpPr>
        <p:sp>
          <p:nvSpPr>
            <p:cNvPr id="53" name="Right Triangle 52">
              <a:extLst>
                <a:ext uri="{FF2B5EF4-FFF2-40B4-BE49-F238E27FC236}">
                  <a16:creationId xmlns:a16="http://schemas.microsoft.com/office/drawing/2014/main" id="{C9F9F322-21E6-38F3-8D17-0D3F4E42B0E4}"/>
                </a:ext>
              </a:extLst>
            </p:cNvPr>
            <p:cNvSpPr/>
            <p:nvPr/>
          </p:nvSpPr>
          <p:spPr bwMode="auto">
            <a:xfrm>
              <a:off x="10287623" y="1224031"/>
              <a:ext cx="247564" cy="350848"/>
            </a:xfrm>
            <a:prstGeom prst="rtTriangle">
              <a:avLst/>
            </a:prstGeom>
            <a:solidFill>
              <a:srgbClr val="288886"/>
            </a:solidFill>
            <a:ln w="9525">
              <a:noFill/>
              <a:round/>
              <a:headEnd/>
              <a:tailEnd/>
            </a:ln>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4" name="Right Triangle 53">
              <a:extLst>
                <a:ext uri="{FF2B5EF4-FFF2-40B4-BE49-F238E27FC236}">
                  <a16:creationId xmlns:a16="http://schemas.microsoft.com/office/drawing/2014/main" id="{3F4DED60-CA17-4345-DC48-AC82C071014A}"/>
                </a:ext>
              </a:extLst>
            </p:cNvPr>
            <p:cNvSpPr/>
            <p:nvPr/>
          </p:nvSpPr>
          <p:spPr bwMode="auto">
            <a:xfrm rot="10800000">
              <a:off x="7555266" y="1683704"/>
              <a:ext cx="247564" cy="189276"/>
            </a:xfrm>
            <a:prstGeom prst="rtTriangle">
              <a:avLst/>
            </a:prstGeom>
            <a:solidFill>
              <a:srgbClr val="288886"/>
            </a:solidFill>
            <a:ln w="9525">
              <a:noFill/>
              <a:round/>
              <a:headEnd/>
              <a:tailEnd/>
            </a:ln>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5" name="Rectangle 54">
              <a:extLst>
                <a:ext uri="{FF2B5EF4-FFF2-40B4-BE49-F238E27FC236}">
                  <a16:creationId xmlns:a16="http://schemas.microsoft.com/office/drawing/2014/main" id="{F8B32588-24FB-866B-5402-00A4B037C1FD}"/>
                </a:ext>
              </a:extLst>
            </p:cNvPr>
            <p:cNvSpPr/>
            <p:nvPr/>
          </p:nvSpPr>
          <p:spPr bwMode="auto">
            <a:xfrm>
              <a:off x="7555266" y="1214168"/>
              <a:ext cx="2732357" cy="469537"/>
            </a:xfrm>
            <a:prstGeom prst="rect">
              <a:avLst/>
            </a:prstGeom>
            <a:solidFill>
              <a:srgbClr val="39C1BF"/>
            </a:solidFill>
            <a:ln w="9525">
              <a:noFill/>
              <a:round/>
              <a:headEnd/>
              <a:tailEnd/>
            </a:ln>
            <a:effectLst>
              <a:outerShdw blurRad="50800" dist="38100" dir="5400000" algn="t" rotWithShape="0">
                <a:prstClr val="black">
                  <a:alpha val="40000"/>
                </a:prstClr>
              </a:outerShdw>
            </a:effectLst>
          </p:spPr>
          <p:txBody>
            <a:bodyPr vert="horz" wrap="square" lIns="91440" tIns="45720" rIns="91440" bIns="45720" numCol="1" rtlCol="0" anchor="ctr"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white"/>
                  </a:solidFill>
                  <a:effectLst/>
                  <a:uLnTx/>
                  <a:uFillTx/>
                  <a:latin typeface="Poppins"/>
                  <a:ea typeface="+mn-ea"/>
                  <a:cs typeface="+mn-cs"/>
                </a:rPr>
                <a:t>Tools Utilized</a:t>
              </a:r>
            </a:p>
          </p:txBody>
        </p:sp>
      </p:grpSp>
      <p:grpSp>
        <p:nvGrpSpPr>
          <p:cNvPr id="15" name="Group 14">
            <a:extLst>
              <a:ext uri="{FF2B5EF4-FFF2-40B4-BE49-F238E27FC236}">
                <a16:creationId xmlns:a16="http://schemas.microsoft.com/office/drawing/2014/main" id="{E140564F-D22A-1D9B-38F1-767B8B3338BD}"/>
              </a:ext>
            </a:extLst>
          </p:cNvPr>
          <p:cNvGrpSpPr/>
          <p:nvPr/>
        </p:nvGrpSpPr>
        <p:grpSpPr>
          <a:xfrm>
            <a:off x="473076" y="1409175"/>
            <a:ext cx="3565830" cy="506676"/>
            <a:chOff x="377675" y="2790487"/>
            <a:chExt cx="3075565" cy="506676"/>
          </a:xfrm>
        </p:grpSpPr>
        <p:sp>
          <p:nvSpPr>
            <p:cNvPr id="17" name="Pentagon 43">
              <a:extLst>
                <a:ext uri="{FF2B5EF4-FFF2-40B4-BE49-F238E27FC236}">
                  <a16:creationId xmlns:a16="http://schemas.microsoft.com/office/drawing/2014/main" id="{8336A6B8-FB2F-8081-1E3B-940D57F6267E}"/>
                </a:ext>
              </a:extLst>
            </p:cNvPr>
            <p:cNvSpPr/>
            <p:nvPr/>
          </p:nvSpPr>
          <p:spPr>
            <a:xfrm>
              <a:off x="559489" y="2790487"/>
              <a:ext cx="2893751" cy="506101"/>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8" name="Pentagon 42">
              <a:extLst>
                <a:ext uri="{FF2B5EF4-FFF2-40B4-BE49-F238E27FC236}">
                  <a16:creationId xmlns:a16="http://schemas.microsoft.com/office/drawing/2014/main" id="{5E6CF2FD-42F0-2B38-7EC8-615157DAA3E3}"/>
                </a:ext>
              </a:extLst>
            </p:cNvPr>
            <p:cNvSpPr/>
            <p:nvPr/>
          </p:nvSpPr>
          <p:spPr>
            <a:xfrm>
              <a:off x="468582" y="2790775"/>
              <a:ext cx="2893751" cy="506101"/>
            </a:xfrm>
            <a:prstGeom prst="roundRect">
              <a:avLst/>
            </a:prstGeom>
            <a:solidFill>
              <a:srgbClr val="002E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9" name="Pentagon 40">
              <a:extLst>
                <a:ext uri="{FF2B5EF4-FFF2-40B4-BE49-F238E27FC236}">
                  <a16:creationId xmlns:a16="http://schemas.microsoft.com/office/drawing/2014/main" id="{F4E9CF5C-6754-DFE5-05C7-BFA0E3813E50}"/>
                </a:ext>
              </a:extLst>
            </p:cNvPr>
            <p:cNvSpPr/>
            <p:nvPr/>
          </p:nvSpPr>
          <p:spPr>
            <a:xfrm>
              <a:off x="377675" y="2791062"/>
              <a:ext cx="2893751" cy="506101"/>
            </a:xfrm>
            <a:prstGeom prst="roundRect">
              <a:avLst/>
            </a:prstGeom>
            <a:solidFill>
              <a:srgbClr val="9DC3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2E87"/>
                  </a:solidFill>
                  <a:effectLst/>
                  <a:uLnTx/>
                  <a:uFillTx/>
                  <a:latin typeface="Poppins SemiBold"/>
                  <a:ea typeface="+mn-ea"/>
                  <a:cs typeface="+mn-cs"/>
                </a:rPr>
                <a:t>Challenges</a:t>
              </a:r>
              <a:endParaRPr kumimoji="0" lang="en-US" sz="1800" b="0" i="0" u="none" strike="noStrike" kern="1200" cap="none" spc="0" normalizeH="0" baseline="0" noProof="0">
                <a:ln>
                  <a:noFill/>
                </a:ln>
                <a:solidFill>
                  <a:srgbClr val="002E87"/>
                </a:solidFill>
                <a:effectLst/>
                <a:uLnTx/>
                <a:uFillTx/>
                <a:latin typeface="Poppins SemiBold"/>
                <a:ea typeface="+mn-ea"/>
                <a:cs typeface="+mn-cs"/>
              </a:endParaRPr>
            </a:p>
          </p:txBody>
        </p:sp>
      </p:grpSp>
      <p:sp>
        <p:nvSpPr>
          <p:cNvPr id="3" name="TextBox 2">
            <a:extLst>
              <a:ext uri="{FF2B5EF4-FFF2-40B4-BE49-F238E27FC236}">
                <a16:creationId xmlns:a16="http://schemas.microsoft.com/office/drawing/2014/main" id="{4390915E-73BA-5858-55AC-DE7C81A59CFD}"/>
              </a:ext>
            </a:extLst>
          </p:cNvPr>
          <p:cNvSpPr txBox="1"/>
          <p:nvPr/>
        </p:nvSpPr>
        <p:spPr>
          <a:xfrm>
            <a:off x="4204386" y="2121739"/>
            <a:ext cx="3724243" cy="3247043"/>
          </a:xfrm>
          <a:prstGeom prst="rect">
            <a:avLst/>
          </a:prstGeom>
          <a:noFill/>
        </p:spPr>
        <p:txBody>
          <a:bodyPr wrap="square">
            <a:spAutoFit/>
          </a:bodyPr>
          <a:lstStyle>
            <a:defPPr>
              <a:defRPr lang="en-US"/>
            </a:defPPr>
            <a:lvl1pPr marR="0" lvl="0" indent="0" algn="ctr" fontAlgn="auto">
              <a:lnSpc>
                <a:spcPct val="100000"/>
              </a:lnSpc>
              <a:spcBef>
                <a:spcPts val="600"/>
              </a:spcBef>
              <a:spcAft>
                <a:spcPts val="0"/>
              </a:spcAft>
              <a:buClrTx/>
              <a:buSzTx/>
              <a:buFontTx/>
              <a:buNone/>
              <a:tabLst/>
              <a:defRPr kumimoji="0" sz="1000" b="0" i="0" u="none" strike="noStrike" cap="none" spc="0" normalizeH="0" baseline="0">
                <a:ln>
                  <a:noFill/>
                </a:ln>
                <a:solidFill>
                  <a:srgbClr val="002060"/>
                </a:solidFill>
                <a:effectLst/>
                <a:uLnTx/>
                <a:uFillTx/>
                <a:latin typeface="Poppins" pitchFamily="2" charset="77"/>
                <a:cs typeface="Poppins" pitchFamily="2" charset="77"/>
              </a:defRPr>
            </a:lvl1pPr>
          </a:lstStyle>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000" b="1" i="0" u="none" strike="noStrike" kern="1200" cap="none" spc="0" normalizeH="0" baseline="0" noProof="0" dirty="0">
                <a:ln>
                  <a:noFill/>
                </a:ln>
                <a:solidFill>
                  <a:srgbClr val="002060"/>
                </a:solidFill>
                <a:effectLst/>
                <a:uLnTx/>
                <a:uFillTx/>
                <a:latin typeface="Poppins" pitchFamily="2" charset="77"/>
                <a:ea typeface="+mn-ea"/>
                <a:cs typeface="Poppins" pitchFamily="2" charset="77"/>
              </a:rPr>
              <a:t>Integration and Summarization Improvements:​</a:t>
            </a:r>
          </a:p>
          <a:p>
            <a:pPr marL="171450" marR="0" lvl="0" indent="-1714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srgbClr val="002060"/>
                </a:solidFill>
                <a:effectLst/>
                <a:uLnTx/>
                <a:uFillTx/>
                <a:latin typeface="Poppins" pitchFamily="2" charset="77"/>
                <a:ea typeface="+mn-ea"/>
                <a:cs typeface="Poppins" pitchFamily="2" charset="77"/>
              </a:rPr>
              <a:t>Enabled Snowflake (SF) ingestion for critical data objects, allowing data summarization at varying granularity tailored to screen flow needs.​</a:t>
            </a:r>
          </a:p>
          <a:p>
            <a:pPr marL="171450" marR="0" lvl="0" indent="-1714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srgbClr val="002060"/>
                </a:solidFill>
                <a:effectLst/>
                <a:uLnTx/>
                <a:uFillTx/>
                <a:latin typeface="Poppins" pitchFamily="2" charset="77"/>
                <a:ea typeface="+mn-ea"/>
                <a:cs typeface="Poppins" pitchFamily="2" charset="77"/>
              </a:rPr>
              <a:t>Achieved seamless integration of ingestion and daily summarization processes, ensuring consistency across different UI screens.​</a:t>
            </a:r>
          </a:p>
          <a:p>
            <a:pPr marL="171450" marR="0" lvl="0" indent="-1714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srgbClr val="002060"/>
                </a:solidFill>
                <a:effectLst/>
                <a:uLnTx/>
                <a:uFillTx/>
                <a:latin typeface="Poppins" pitchFamily="2" charset="77"/>
                <a:ea typeface="+mn-ea"/>
                <a:cs typeface="Poppins" pitchFamily="2" charset="77"/>
              </a:rPr>
              <a:t>API integration and data separation: Reduced transaction volume between the metric platform, compensation systems, and reporting applications by separating summarized transactions at different levels (order/line/SKU) and linking them to detailed transactions via REST API.​</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000" b="1" i="0" u="none" strike="noStrike" kern="1200" cap="none" spc="0" normalizeH="0" baseline="0" noProof="0" dirty="0">
                <a:ln>
                  <a:noFill/>
                </a:ln>
                <a:solidFill>
                  <a:srgbClr val="002060"/>
                </a:solidFill>
                <a:effectLst/>
                <a:uLnTx/>
                <a:uFillTx/>
                <a:latin typeface="Poppins" pitchFamily="2" charset="77"/>
                <a:ea typeface="+mn-ea"/>
                <a:cs typeface="Poppins" pitchFamily="2" charset="77"/>
              </a:rPr>
              <a:t>Cost Control and Efficiency:​</a:t>
            </a:r>
          </a:p>
          <a:p>
            <a:pPr marL="171450" marR="0" lvl="0" indent="-1714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srgbClr val="002060"/>
                </a:solidFill>
                <a:effectLst/>
                <a:uLnTx/>
                <a:uFillTx/>
                <a:latin typeface="Poppins" pitchFamily="2" charset="77"/>
                <a:ea typeface="+mn-ea"/>
                <a:cs typeface="Poppins" pitchFamily="2" charset="77"/>
              </a:rPr>
              <a:t>Managed high data volumes effectively—regular flow involves 300-500k transactions, with spikes above 1 million during month-end/quarter-end or re-processing.​​</a:t>
            </a:r>
          </a:p>
        </p:txBody>
      </p:sp>
      <p:sp>
        <p:nvSpPr>
          <p:cNvPr id="23" name="TextBox 22">
            <a:extLst>
              <a:ext uri="{FF2B5EF4-FFF2-40B4-BE49-F238E27FC236}">
                <a16:creationId xmlns:a16="http://schemas.microsoft.com/office/drawing/2014/main" id="{CC66D9BB-6B56-EC27-0DBA-98B7A123E094}"/>
              </a:ext>
            </a:extLst>
          </p:cNvPr>
          <p:cNvSpPr txBox="1"/>
          <p:nvPr/>
        </p:nvSpPr>
        <p:spPr>
          <a:xfrm>
            <a:off x="531412" y="2262579"/>
            <a:ext cx="3148918" cy="3631763"/>
          </a:xfrm>
          <a:prstGeom prst="rect">
            <a:avLst/>
          </a:prstGeom>
          <a:noFill/>
        </p:spPr>
        <p:txBody>
          <a:bodyPr wrap="square">
            <a:spAutoFit/>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dirty="0">
                <a:ln>
                  <a:noFill/>
                </a:ln>
                <a:solidFill>
                  <a:srgbClr val="002060"/>
                </a:solidFill>
                <a:effectLst/>
                <a:uLnTx/>
                <a:uFillTx/>
                <a:latin typeface="Poppins" pitchFamily="2" charset="77"/>
                <a:ea typeface="+mn-ea"/>
                <a:cs typeface="Poppins" pitchFamily="2" charset="77"/>
              </a:rPr>
              <a:t>Data Consistency and Refresh Cycles</a:t>
            </a:r>
          </a:p>
          <a:p>
            <a:pPr marL="171450" marR="0" lvl="0" indent="-1714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srgbClr val="002060"/>
                </a:solidFill>
                <a:effectLst/>
                <a:uLnTx/>
                <a:uFillTx/>
                <a:latin typeface="Poppins" pitchFamily="2" charset="77"/>
                <a:ea typeface="+mn-ea"/>
                <a:cs typeface="Poppins" pitchFamily="2" charset="77"/>
              </a:rPr>
              <a:t>Inconsistent data across user interfaces</a:t>
            </a:r>
          </a:p>
          <a:p>
            <a:pPr marL="171450" marR="0" lvl="0" indent="-1714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srgbClr val="002060"/>
                </a:solidFill>
                <a:effectLst/>
                <a:uLnTx/>
                <a:uFillTx/>
                <a:latin typeface="Poppins" pitchFamily="2" charset="77"/>
                <a:ea typeface="+mn-ea"/>
                <a:cs typeface="Poppins" pitchFamily="2" charset="77"/>
              </a:rPr>
              <a:t>Long data refresh cycles delaying timely information availability.</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dirty="0">
                <a:ln>
                  <a:noFill/>
                </a:ln>
                <a:solidFill>
                  <a:srgbClr val="002060"/>
                </a:solidFill>
                <a:effectLst/>
                <a:uLnTx/>
                <a:uFillTx/>
                <a:latin typeface="Poppins" pitchFamily="2" charset="77"/>
                <a:ea typeface="+mn-ea"/>
                <a:cs typeface="Poppins" pitchFamily="2" charset="77"/>
              </a:rPr>
              <a:t>High Transaction Volume Management:</a:t>
            </a:r>
          </a:p>
          <a:p>
            <a:pPr marL="171450" marR="0" lvl="0" indent="-1714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srgbClr val="002060"/>
                </a:solidFill>
                <a:effectLst/>
                <a:uLnTx/>
                <a:uFillTx/>
                <a:latin typeface="Poppins" pitchFamily="2" charset="77"/>
                <a:ea typeface="+mn-ea"/>
                <a:cs typeface="Poppins" pitchFamily="2" charset="77"/>
              </a:rPr>
              <a:t>Ensuring performance and reliability during high transaction periods</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dirty="0">
                <a:ln>
                  <a:noFill/>
                </a:ln>
                <a:solidFill>
                  <a:srgbClr val="002060"/>
                </a:solidFill>
                <a:effectLst/>
                <a:uLnTx/>
                <a:uFillTx/>
                <a:latin typeface="Poppins" pitchFamily="2" charset="77"/>
                <a:ea typeface="+mn-ea"/>
                <a:cs typeface="Poppins" pitchFamily="2" charset="77"/>
              </a:rPr>
              <a:t>Complex Data Integration</a:t>
            </a:r>
          </a:p>
          <a:p>
            <a:pPr marL="171450" marR="0" lvl="0" indent="-1714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srgbClr val="002060"/>
                </a:solidFill>
                <a:effectLst/>
                <a:uLnTx/>
                <a:uFillTx/>
                <a:latin typeface="Poppins" pitchFamily="2" charset="77"/>
                <a:ea typeface="+mn-ea"/>
                <a:cs typeface="Poppins" pitchFamily="2" charset="77"/>
              </a:rPr>
              <a:t>Integrating data from multiple sources seamlessly.</a:t>
            </a:r>
          </a:p>
          <a:p>
            <a:pPr marL="171450" marR="0" lvl="0" indent="-1714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srgbClr val="002060"/>
                </a:solidFill>
                <a:effectLst/>
                <a:uLnTx/>
                <a:uFillTx/>
                <a:latin typeface="Poppins" pitchFamily="2" charset="77"/>
                <a:ea typeface="+mn-ea"/>
                <a:cs typeface="Poppins" pitchFamily="2" charset="77"/>
              </a:rPr>
              <a:t>Maintaining high performance and low latency.</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dirty="0">
                <a:ln>
                  <a:noFill/>
                </a:ln>
                <a:solidFill>
                  <a:srgbClr val="002060"/>
                </a:solidFill>
                <a:effectLst/>
                <a:uLnTx/>
                <a:uFillTx/>
                <a:latin typeface="Poppins" pitchFamily="2" charset="77"/>
                <a:ea typeface="+mn-ea"/>
                <a:cs typeface="Poppins" pitchFamily="2" charset="77"/>
              </a:rPr>
              <a:t>Cost Control and Efficiency</a:t>
            </a:r>
          </a:p>
          <a:p>
            <a:pPr marL="171450" marR="0" lvl="0" indent="-1714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srgbClr val="002060"/>
                </a:solidFill>
                <a:effectLst/>
                <a:uLnTx/>
                <a:uFillTx/>
                <a:latin typeface="Poppins" pitchFamily="2" charset="77"/>
                <a:ea typeface="+mn-ea"/>
                <a:cs typeface="Poppins" pitchFamily="2" charset="77"/>
              </a:rPr>
              <a:t>Balancing operational costs with system efficiency.</a:t>
            </a:r>
          </a:p>
          <a:p>
            <a:pPr marL="171450" marR="0" lvl="0" indent="-1714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srgbClr val="002060"/>
                </a:solidFill>
                <a:effectLst/>
                <a:uLnTx/>
                <a:uFillTx/>
                <a:latin typeface="Poppins" pitchFamily="2" charset="77"/>
                <a:ea typeface="+mn-ea"/>
                <a:cs typeface="Poppins" pitchFamily="2" charset="77"/>
              </a:rPr>
              <a:t>Optimizing resources during peak transaction periods without compromising data integrity.</a:t>
            </a:r>
          </a:p>
        </p:txBody>
      </p:sp>
      <p:pic>
        <p:nvPicPr>
          <p:cNvPr id="37" name="Picture 4" descr="Snowflake - Free weather icons">
            <a:extLst>
              <a:ext uri="{FF2B5EF4-FFF2-40B4-BE49-F238E27FC236}">
                <a16:creationId xmlns:a16="http://schemas.microsoft.com/office/drawing/2014/main" id="{0473D571-7C84-DB5E-B72E-B1106D93774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60152" y="5333710"/>
            <a:ext cx="601405" cy="601405"/>
          </a:xfrm>
          <a:prstGeom prst="rect">
            <a:avLst/>
          </a:prstGeom>
          <a:noFill/>
          <a:extLst>
            <a:ext uri="{909E8E84-426E-40DD-AFC4-6F175D3DCCD1}">
              <a14:hiddenFill xmlns:a14="http://schemas.microsoft.com/office/drawing/2010/main">
                <a:solidFill>
                  <a:srgbClr val="FFFFFF"/>
                </a:solidFill>
              </a14:hiddenFill>
            </a:ext>
          </a:extLst>
        </p:spPr>
      </p:pic>
      <p:sp>
        <p:nvSpPr>
          <p:cNvPr id="39" name="TextBox 38">
            <a:extLst>
              <a:ext uri="{FF2B5EF4-FFF2-40B4-BE49-F238E27FC236}">
                <a16:creationId xmlns:a16="http://schemas.microsoft.com/office/drawing/2014/main" id="{E177D477-F87A-FFFC-7E6A-7E82BAEF8365}"/>
              </a:ext>
            </a:extLst>
          </p:cNvPr>
          <p:cNvSpPr txBox="1"/>
          <p:nvPr/>
        </p:nvSpPr>
        <p:spPr>
          <a:xfrm>
            <a:off x="8607206" y="5923423"/>
            <a:ext cx="899605"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2060"/>
                </a:solidFill>
                <a:effectLst/>
                <a:uLnTx/>
                <a:uFillTx/>
                <a:latin typeface="Poppins" pitchFamily="2" charset="77"/>
                <a:ea typeface="+mn-ea"/>
                <a:cs typeface="Poppins" pitchFamily="2" charset="77"/>
              </a:rPr>
              <a:t>Snowflake</a:t>
            </a:r>
          </a:p>
        </p:txBody>
      </p:sp>
      <p:pic>
        <p:nvPicPr>
          <p:cNvPr id="40" name="Picture 2" descr="through Tableau Foundation ...">
            <a:extLst>
              <a:ext uri="{FF2B5EF4-FFF2-40B4-BE49-F238E27FC236}">
                <a16:creationId xmlns:a16="http://schemas.microsoft.com/office/drawing/2014/main" id="{10B26EFC-9C72-2F45-E81A-0F77C5FDCB3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613083" y="5318544"/>
            <a:ext cx="1091868" cy="570589"/>
          </a:xfrm>
          <a:prstGeom prst="rect">
            <a:avLst/>
          </a:prstGeom>
          <a:noFill/>
          <a:extLst>
            <a:ext uri="{909E8E84-426E-40DD-AFC4-6F175D3DCCD1}">
              <a14:hiddenFill xmlns:a14="http://schemas.microsoft.com/office/drawing/2010/main">
                <a:solidFill>
                  <a:srgbClr val="FFFFFF"/>
                </a:solidFill>
              </a14:hiddenFill>
            </a:ext>
          </a:extLst>
        </p:spPr>
      </p:pic>
      <p:sp>
        <p:nvSpPr>
          <p:cNvPr id="46" name="TextBox 45">
            <a:extLst>
              <a:ext uri="{FF2B5EF4-FFF2-40B4-BE49-F238E27FC236}">
                <a16:creationId xmlns:a16="http://schemas.microsoft.com/office/drawing/2014/main" id="{A376396D-8821-BFEF-7FC4-258AAF51F37C}"/>
              </a:ext>
            </a:extLst>
          </p:cNvPr>
          <p:cNvSpPr txBox="1"/>
          <p:nvPr/>
        </p:nvSpPr>
        <p:spPr>
          <a:xfrm>
            <a:off x="9802607" y="5923423"/>
            <a:ext cx="758541"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2060"/>
                </a:solidFill>
                <a:effectLst/>
                <a:uLnTx/>
                <a:uFillTx/>
                <a:latin typeface="Poppins" pitchFamily="2" charset="77"/>
                <a:ea typeface="+mn-ea"/>
                <a:cs typeface="Poppins" pitchFamily="2" charset="77"/>
              </a:rPr>
              <a:t>Tableau</a:t>
            </a:r>
          </a:p>
        </p:txBody>
      </p:sp>
      <p:grpSp>
        <p:nvGrpSpPr>
          <p:cNvPr id="47" name="Group 46">
            <a:extLst>
              <a:ext uri="{FF2B5EF4-FFF2-40B4-BE49-F238E27FC236}">
                <a16:creationId xmlns:a16="http://schemas.microsoft.com/office/drawing/2014/main" id="{70733CDB-46E3-2170-BDE7-620771AA61DF}"/>
              </a:ext>
            </a:extLst>
          </p:cNvPr>
          <p:cNvGrpSpPr>
            <a:grpSpLocks noChangeAspect="1"/>
          </p:cNvGrpSpPr>
          <p:nvPr/>
        </p:nvGrpSpPr>
        <p:grpSpPr>
          <a:xfrm>
            <a:off x="8738538" y="1853398"/>
            <a:ext cx="365760" cy="355078"/>
            <a:chOff x="985962" y="4707478"/>
            <a:chExt cx="1598362" cy="1599965"/>
          </a:xfrm>
          <a:solidFill>
            <a:srgbClr val="767171"/>
          </a:solidFill>
        </p:grpSpPr>
        <p:sp>
          <p:nvSpPr>
            <p:cNvPr id="48" name="Freeform 64">
              <a:extLst>
                <a:ext uri="{FF2B5EF4-FFF2-40B4-BE49-F238E27FC236}">
                  <a16:creationId xmlns:a16="http://schemas.microsoft.com/office/drawing/2014/main" id="{7248FD87-5C55-9CBE-AC65-CEBD2F448E85}"/>
                </a:ext>
              </a:extLst>
            </p:cNvPr>
            <p:cNvSpPr>
              <a:spLocks/>
            </p:cNvSpPr>
            <p:nvPr/>
          </p:nvSpPr>
          <p:spPr bwMode="auto">
            <a:xfrm>
              <a:off x="1282400" y="5112877"/>
              <a:ext cx="897326" cy="897327"/>
            </a:xfrm>
            <a:custGeom>
              <a:avLst/>
              <a:gdLst>
                <a:gd name="T0" fmla="*/ 0 w 474"/>
                <a:gd name="T1" fmla="*/ 237 h 474"/>
                <a:gd name="T2" fmla="*/ 237 w 474"/>
                <a:gd name="T3" fmla="*/ 474 h 474"/>
                <a:gd name="T4" fmla="*/ 474 w 474"/>
                <a:gd name="T5" fmla="*/ 237 h 474"/>
                <a:gd name="T6" fmla="*/ 452 w 474"/>
                <a:gd name="T7" fmla="*/ 137 h 474"/>
                <a:gd name="T8" fmla="*/ 390 w 474"/>
                <a:gd name="T9" fmla="*/ 198 h 474"/>
                <a:gd name="T10" fmla="*/ 395 w 474"/>
                <a:gd name="T11" fmla="*/ 237 h 474"/>
                <a:gd name="T12" fmla="*/ 237 w 474"/>
                <a:gd name="T13" fmla="*/ 395 h 474"/>
                <a:gd name="T14" fmla="*/ 79 w 474"/>
                <a:gd name="T15" fmla="*/ 237 h 474"/>
                <a:gd name="T16" fmla="*/ 237 w 474"/>
                <a:gd name="T17" fmla="*/ 79 h 474"/>
                <a:gd name="T18" fmla="*/ 276 w 474"/>
                <a:gd name="T19" fmla="*/ 84 h 474"/>
                <a:gd name="T20" fmla="*/ 337 w 474"/>
                <a:gd name="T21" fmla="*/ 22 h 474"/>
                <a:gd name="T22" fmla="*/ 237 w 474"/>
                <a:gd name="T23" fmla="*/ 0 h 474"/>
                <a:gd name="T24" fmla="*/ 0 w 474"/>
                <a:gd name="T25" fmla="*/ 237 h 4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74" h="474">
                  <a:moveTo>
                    <a:pt x="0" y="237"/>
                  </a:moveTo>
                  <a:cubicBezTo>
                    <a:pt x="0" y="368"/>
                    <a:pt x="106" y="474"/>
                    <a:pt x="237" y="474"/>
                  </a:cubicBezTo>
                  <a:cubicBezTo>
                    <a:pt x="368" y="474"/>
                    <a:pt x="474" y="368"/>
                    <a:pt x="474" y="237"/>
                  </a:cubicBezTo>
                  <a:cubicBezTo>
                    <a:pt x="474" y="201"/>
                    <a:pt x="466" y="167"/>
                    <a:pt x="452" y="137"/>
                  </a:cubicBezTo>
                  <a:cubicBezTo>
                    <a:pt x="390" y="198"/>
                    <a:pt x="390" y="198"/>
                    <a:pt x="390" y="198"/>
                  </a:cubicBezTo>
                  <a:cubicBezTo>
                    <a:pt x="393" y="210"/>
                    <a:pt x="395" y="223"/>
                    <a:pt x="395" y="237"/>
                  </a:cubicBezTo>
                  <a:cubicBezTo>
                    <a:pt x="395" y="324"/>
                    <a:pt x="324" y="395"/>
                    <a:pt x="237" y="395"/>
                  </a:cubicBezTo>
                  <a:cubicBezTo>
                    <a:pt x="150" y="395"/>
                    <a:pt x="79" y="324"/>
                    <a:pt x="79" y="237"/>
                  </a:cubicBezTo>
                  <a:cubicBezTo>
                    <a:pt x="79" y="150"/>
                    <a:pt x="150" y="79"/>
                    <a:pt x="237" y="79"/>
                  </a:cubicBezTo>
                  <a:cubicBezTo>
                    <a:pt x="251" y="79"/>
                    <a:pt x="264" y="81"/>
                    <a:pt x="276" y="84"/>
                  </a:cubicBezTo>
                  <a:cubicBezTo>
                    <a:pt x="337" y="22"/>
                    <a:pt x="337" y="22"/>
                    <a:pt x="337" y="22"/>
                  </a:cubicBezTo>
                  <a:cubicBezTo>
                    <a:pt x="307" y="8"/>
                    <a:pt x="273" y="0"/>
                    <a:pt x="237" y="0"/>
                  </a:cubicBezTo>
                  <a:cubicBezTo>
                    <a:pt x="106" y="0"/>
                    <a:pt x="0" y="106"/>
                    <a:pt x="0" y="23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Arial" charset="0"/>
              </a:endParaRPr>
            </a:p>
          </p:txBody>
        </p:sp>
        <p:sp>
          <p:nvSpPr>
            <p:cNvPr id="49" name="Freeform 65">
              <a:extLst>
                <a:ext uri="{FF2B5EF4-FFF2-40B4-BE49-F238E27FC236}">
                  <a16:creationId xmlns:a16="http://schemas.microsoft.com/office/drawing/2014/main" id="{97D22A8E-C218-33EB-785B-B05DE8706546}"/>
                </a:ext>
              </a:extLst>
            </p:cNvPr>
            <p:cNvSpPr>
              <a:spLocks/>
            </p:cNvSpPr>
            <p:nvPr/>
          </p:nvSpPr>
          <p:spPr bwMode="auto">
            <a:xfrm>
              <a:off x="1582043" y="4707478"/>
              <a:ext cx="1002281" cy="1003083"/>
            </a:xfrm>
            <a:custGeom>
              <a:avLst/>
              <a:gdLst>
                <a:gd name="T0" fmla="*/ 408 w 530"/>
                <a:gd name="T1" fmla="*/ 122 h 530"/>
                <a:gd name="T2" fmla="*/ 408 w 530"/>
                <a:gd name="T3" fmla="*/ 0 h 530"/>
                <a:gd name="T4" fmla="*/ 298 w 530"/>
                <a:gd name="T5" fmla="*/ 110 h 530"/>
                <a:gd name="T6" fmla="*/ 273 w 530"/>
                <a:gd name="T7" fmla="*/ 209 h 530"/>
                <a:gd name="T8" fmla="*/ 106 w 530"/>
                <a:gd name="T9" fmla="*/ 377 h 530"/>
                <a:gd name="T10" fmla="*/ 79 w 530"/>
                <a:gd name="T11" fmla="*/ 372 h 530"/>
                <a:gd name="T12" fmla="*/ 0 w 530"/>
                <a:gd name="T13" fmla="*/ 451 h 530"/>
                <a:gd name="T14" fmla="*/ 79 w 530"/>
                <a:gd name="T15" fmla="*/ 530 h 530"/>
                <a:gd name="T16" fmla="*/ 158 w 530"/>
                <a:gd name="T17" fmla="*/ 451 h 530"/>
                <a:gd name="T18" fmla="*/ 153 w 530"/>
                <a:gd name="T19" fmla="*/ 424 h 530"/>
                <a:gd name="T20" fmla="*/ 321 w 530"/>
                <a:gd name="T21" fmla="*/ 257 h 530"/>
                <a:gd name="T22" fmla="*/ 420 w 530"/>
                <a:gd name="T23" fmla="*/ 232 h 530"/>
                <a:gd name="T24" fmla="*/ 530 w 530"/>
                <a:gd name="T25" fmla="*/ 122 h 530"/>
                <a:gd name="T26" fmla="*/ 408 w 530"/>
                <a:gd name="T27" fmla="*/ 122 h 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30" h="530">
                  <a:moveTo>
                    <a:pt x="408" y="122"/>
                  </a:moveTo>
                  <a:cubicBezTo>
                    <a:pt x="408" y="0"/>
                    <a:pt x="408" y="0"/>
                    <a:pt x="408" y="0"/>
                  </a:cubicBezTo>
                  <a:cubicBezTo>
                    <a:pt x="298" y="110"/>
                    <a:pt x="298" y="110"/>
                    <a:pt x="298" y="110"/>
                  </a:cubicBezTo>
                  <a:cubicBezTo>
                    <a:pt x="273" y="209"/>
                    <a:pt x="273" y="209"/>
                    <a:pt x="273" y="209"/>
                  </a:cubicBezTo>
                  <a:cubicBezTo>
                    <a:pt x="106" y="377"/>
                    <a:pt x="106" y="377"/>
                    <a:pt x="106" y="377"/>
                  </a:cubicBezTo>
                  <a:cubicBezTo>
                    <a:pt x="98" y="374"/>
                    <a:pt x="89" y="372"/>
                    <a:pt x="79" y="372"/>
                  </a:cubicBezTo>
                  <a:cubicBezTo>
                    <a:pt x="36" y="372"/>
                    <a:pt x="0" y="407"/>
                    <a:pt x="0" y="451"/>
                  </a:cubicBezTo>
                  <a:cubicBezTo>
                    <a:pt x="0" y="494"/>
                    <a:pt x="36" y="530"/>
                    <a:pt x="79" y="530"/>
                  </a:cubicBezTo>
                  <a:cubicBezTo>
                    <a:pt x="123" y="530"/>
                    <a:pt x="158" y="494"/>
                    <a:pt x="158" y="451"/>
                  </a:cubicBezTo>
                  <a:cubicBezTo>
                    <a:pt x="158" y="441"/>
                    <a:pt x="156" y="432"/>
                    <a:pt x="153" y="424"/>
                  </a:cubicBezTo>
                  <a:cubicBezTo>
                    <a:pt x="321" y="257"/>
                    <a:pt x="321" y="257"/>
                    <a:pt x="321" y="257"/>
                  </a:cubicBezTo>
                  <a:cubicBezTo>
                    <a:pt x="420" y="232"/>
                    <a:pt x="420" y="232"/>
                    <a:pt x="420" y="232"/>
                  </a:cubicBezTo>
                  <a:cubicBezTo>
                    <a:pt x="530" y="122"/>
                    <a:pt x="530" y="122"/>
                    <a:pt x="530" y="122"/>
                  </a:cubicBezTo>
                  <a:lnTo>
                    <a:pt x="408" y="12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Arial" charset="0"/>
              </a:endParaRPr>
            </a:p>
          </p:txBody>
        </p:sp>
        <p:sp>
          <p:nvSpPr>
            <p:cNvPr id="50" name="Freeform 66">
              <a:extLst>
                <a:ext uri="{FF2B5EF4-FFF2-40B4-BE49-F238E27FC236}">
                  <a16:creationId xmlns:a16="http://schemas.microsoft.com/office/drawing/2014/main" id="{A50240AE-D157-6DDB-F91B-12188E9E663D}"/>
                </a:ext>
              </a:extLst>
            </p:cNvPr>
            <p:cNvSpPr>
              <a:spLocks/>
            </p:cNvSpPr>
            <p:nvPr/>
          </p:nvSpPr>
          <p:spPr bwMode="auto">
            <a:xfrm>
              <a:off x="2261447" y="5249079"/>
              <a:ext cx="139406" cy="33650"/>
            </a:xfrm>
            <a:custGeom>
              <a:avLst/>
              <a:gdLst>
                <a:gd name="T0" fmla="*/ 174 w 174"/>
                <a:gd name="T1" fmla="*/ 0 h 42"/>
                <a:gd name="T2" fmla="*/ 0 w 174"/>
                <a:gd name="T3" fmla="*/ 42 h 42"/>
                <a:gd name="T4" fmla="*/ 174 w 174"/>
                <a:gd name="T5" fmla="*/ 0 h 42"/>
              </a:gdLst>
              <a:ahLst/>
              <a:cxnLst>
                <a:cxn ang="0">
                  <a:pos x="T0" y="T1"/>
                </a:cxn>
                <a:cxn ang="0">
                  <a:pos x="T2" y="T3"/>
                </a:cxn>
                <a:cxn ang="0">
                  <a:pos x="T4" y="T5"/>
                </a:cxn>
              </a:cxnLst>
              <a:rect l="0" t="0" r="r" b="b"/>
              <a:pathLst>
                <a:path w="174" h="42">
                  <a:moveTo>
                    <a:pt x="174" y="0"/>
                  </a:moveTo>
                  <a:lnTo>
                    <a:pt x="0" y="42"/>
                  </a:lnTo>
                  <a:lnTo>
                    <a:pt x="17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Arial" charset="0"/>
              </a:endParaRPr>
            </a:p>
          </p:txBody>
        </p:sp>
        <p:sp>
          <p:nvSpPr>
            <p:cNvPr id="56" name="Freeform 67">
              <a:extLst>
                <a:ext uri="{FF2B5EF4-FFF2-40B4-BE49-F238E27FC236}">
                  <a16:creationId xmlns:a16="http://schemas.microsoft.com/office/drawing/2014/main" id="{C9978BA2-3A51-1586-5FE0-7D3932E9BD7C}"/>
                </a:ext>
              </a:extLst>
            </p:cNvPr>
            <p:cNvSpPr>
              <a:spLocks/>
            </p:cNvSpPr>
            <p:nvPr/>
          </p:nvSpPr>
          <p:spPr bwMode="auto">
            <a:xfrm>
              <a:off x="985962" y="4813234"/>
              <a:ext cx="1492606" cy="1494209"/>
            </a:xfrm>
            <a:custGeom>
              <a:avLst/>
              <a:gdLst>
                <a:gd name="T0" fmla="*/ 748 w 789"/>
                <a:gd name="T1" fmla="*/ 230 h 789"/>
                <a:gd name="T2" fmla="*/ 748 w 789"/>
                <a:gd name="T3" fmla="*/ 230 h 789"/>
                <a:gd name="T4" fmla="*/ 674 w 789"/>
                <a:gd name="T5" fmla="*/ 248 h 789"/>
                <a:gd name="T6" fmla="*/ 710 w 789"/>
                <a:gd name="T7" fmla="*/ 395 h 789"/>
                <a:gd name="T8" fmla="*/ 394 w 789"/>
                <a:gd name="T9" fmla="*/ 711 h 789"/>
                <a:gd name="T10" fmla="*/ 78 w 789"/>
                <a:gd name="T11" fmla="*/ 395 h 789"/>
                <a:gd name="T12" fmla="*/ 394 w 789"/>
                <a:gd name="T13" fmla="*/ 79 h 789"/>
                <a:gd name="T14" fmla="*/ 541 w 789"/>
                <a:gd name="T15" fmla="*/ 115 h 789"/>
                <a:gd name="T16" fmla="*/ 559 w 789"/>
                <a:gd name="T17" fmla="*/ 41 h 789"/>
                <a:gd name="T18" fmla="*/ 559 w 789"/>
                <a:gd name="T19" fmla="*/ 41 h 789"/>
                <a:gd name="T20" fmla="*/ 560 w 789"/>
                <a:gd name="T21" fmla="*/ 37 h 789"/>
                <a:gd name="T22" fmla="*/ 394 w 789"/>
                <a:gd name="T23" fmla="*/ 0 h 789"/>
                <a:gd name="T24" fmla="*/ 0 w 789"/>
                <a:gd name="T25" fmla="*/ 395 h 789"/>
                <a:gd name="T26" fmla="*/ 394 w 789"/>
                <a:gd name="T27" fmla="*/ 789 h 789"/>
                <a:gd name="T28" fmla="*/ 789 w 789"/>
                <a:gd name="T29" fmla="*/ 395 h 789"/>
                <a:gd name="T30" fmla="*/ 752 w 789"/>
                <a:gd name="T31" fmla="*/ 229 h 789"/>
                <a:gd name="T32" fmla="*/ 748 w 789"/>
                <a:gd name="T33" fmla="*/ 230 h 7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89" h="789">
                  <a:moveTo>
                    <a:pt x="748" y="230"/>
                  </a:moveTo>
                  <a:cubicBezTo>
                    <a:pt x="748" y="230"/>
                    <a:pt x="748" y="230"/>
                    <a:pt x="748" y="230"/>
                  </a:cubicBezTo>
                  <a:cubicBezTo>
                    <a:pt x="674" y="248"/>
                    <a:pt x="674" y="248"/>
                    <a:pt x="674" y="248"/>
                  </a:cubicBezTo>
                  <a:cubicBezTo>
                    <a:pt x="697" y="292"/>
                    <a:pt x="710" y="342"/>
                    <a:pt x="710" y="395"/>
                  </a:cubicBezTo>
                  <a:cubicBezTo>
                    <a:pt x="710" y="569"/>
                    <a:pt x="568" y="711"/>
                    <a:pt x="394" y="711"/>
                  </a:cubicBezTo>
                  <a:cubicBezTo>
                    <a:pt x="220" y="711"/>
                    <a:pt x="78" y="569"/>
                    <a:pt x="78" y="395"/>
                  </a:cubicBezTo>
                  <a:cubicBezTo>
                    <a:pt x="78" y="220"/>
                    <a:pt x="220" y="79"/>
                    <a:pt x="394" y="79"/>
                  </a:cubicBezTo>
                  <a:cubicBezTo>
                    <a:pt x="447" y="79"/>
                    <a:pt x="497" y="92"/>
                    <a:pt x="541" y="115"/>
                  </a:cubicBezTo>
                  <a:cubicBezTo>
                    <a:pt x="559" y="41"/>
                    <a:pt x="559" y="41"/>
                    <a:pt x="559" y="41"/>
                  </a:cubicBezTo>
                  <a:cubicBezTo>
                    <a:pt x="559" y="41"/>
                    <a:pt x="559" y="41"/>
                    <a:pt x="559" y="41"/>
                  </a:cubicBezTo>
                  <a:cubicBezTo>
                    <a:pt x="560" y="37"/>
                    <a:pt x="560" y="37"/>
                    <a:pt x="560" y="37"/>
                  </a:cubicBezTo>
                  <a:cubicBezTo>
                    <a:pt x="510" y="13"/>
                    <a:pt x="453" y="0"/>
                    <a:pt x="394" y="0"/>
                  </a:cubicBezTo>
                  <a:cubicBezTo>
                    <a:pt x="176" y="0"/>
                    <a:pt x="0" y="177"/>
                    <a:pt x="0" y="395"/>
                  </a:cubicBezTo>
                  <a:cubicBezTo>
                    <a:pt x="0" y="613"/>
                    <a:pt x="176" y="789"/>
                    <a:pt x="394" y="789"/>
                  </a:cubicBezTo>
                  <a:cubicBezTo>
                    <a:pt x="612" y="789"/>
                    <a:pt x="789" y="613"/>
                    <a:pt x="789" y="395"/>
                  </a:cubicBezTo>
                  <a:cubicBezTo>
                    <a:pt x="789" y="336"/>
                    <a:pt x="776" y="279"/>
                    <a:pt x="752" y="229"/>
                  </a:cubicBezTo>
                  <a:lnTo>
                    <a:pt x="748" y="23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Arial" charset="0"/>
              </a:endParaRPr>
            </a:p>
          </p:txBody>
        </p:sp>
        <p:sp>
          <p:nvSpPr>
            <p:cNvPr id="57" name="Freeform 68">
              <a:extLst>
                <a:ext uri="{FF2B5EF4-FFF2-40B4-BE49-F238E27FC236}">
                  <a16:creationId xmlns:a16="http://schemas.microsoft.com/office/drawing/2014/main" id="{C2DEDE72-E7A0-5749-3152-18198A5FB996}"/>
                </a:ext>
              </a:extLst>
            </p:cNvPr>
            <p:cNvSpPr>
              <a:spLocks/>
            </p:cNvSpPr>
            <p:nvPr/>
          </p:nvSpPr>
          <p:spPr bwMode="auto">
            <a:xfrm>
              <a:off x="2009074" y="4890949"/>
              <a:ext cx="34451" cy="140207"/>
            </a:xfrm>
            <a:custGeom>
              <a:avLst/>
              <a:gdLst>
                <a:gd name="T0" fmla="*/ 0 w 43"/>
                <a:gd name="T1" fmla="*/ 175 h 175"/>
                <a:gd name="T2" fmla="*/ 43 w 43"/>
                <a:gd name="T3" fmla="*/ 0 h 175"/>
                <a:gd name="T4" fmla="*/ 43 w 43"/>
                <a:gd name="T5" fmla="*/ 0 h 175"/>
                <a:gd name="T6" fmla="*/ 0 w 43"/>
                <a:gd name="T7" fmla="*/ 175 h 175"/>
              </a:gdLst>
              <a:ahLst/>
              <a:cxnLst>
                <a:cxn ang="0">
                  <a:pos x="T0" y="T1"/>
                </a:cxn>
                <a:cxn ang="0">
                  <a:pos x="T2" y="T3"/>
                </a:cxn>
                <a:cxn ang="0">
                  <a:pos x="T4" y="T5"/>
                </a:cxn>
                <a:cxn ang="0">
                  <a:pos x="T6" y="T7"/>
                </a:cxn>
              </a:cxnLst>
              <a:rect l="0" t="0" r="r" b="b"/>
              <a:pathLst>
                <a:path w="43" h="175">
                  <a:moveTo>
                    <a:pt x="0" y="175"/>
                  </a:moveTo>
                  <a:lnTo>
                    <a:pt x="43" y="0"/>
                  </a:lnTo>
                  <a:lnTo>
                    <a:pt x="43" y="0"/>
                  </a:lnTo>
                  <a:lnTo>
                    <a:pt x="0" y="175"/>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Arial" charset="0"/>
              </a:endParaRPr>
            </a:p>
          </p:txBody>
        </p:sp>
      </p:grpSp>
      <p:sp>
        <p:nvSpPr>
          <p:cNvPr id="58" name="TextBox 57">
            <a:extLst>
              <a:ext uri="{FF2B5EF4-FFF2-40B4-BE49-F238E27FC236}">
                <a16:creationId xmlns:a16="http://schemas.microsoft.com/office/drawing/2014/main" id="{BD39D817-6BEA-F695-C04B-5B890A71387C}"/>
              </a:ext>
            </a:extLst>
          </p:cNvPr>
          <p:cNvSpPr txBox="1"/>
          <p:nvPr/>
        </p:nvSpPr>
        <p:spPr>
          <a:xfrm>
            <a:off x="9326444" y="1686514"/>
            <a:ext cx="2534242" cy="861774"/>
          </a:xfrm>
          <a:prstGeom prst="rect">
            <a:avLst/>
          </a:prstGeom>
          <a:noFill/>
        </p:spPr>
        <p:txBody>
          <a:bodyPr wrap="square">
            <a:spAutoFit/>
          </a:bodyPr>
          <a:lstStyle>
            <a:defPPr>
              <a:defRPr lang="en-US"/>
            </a:defPPr>
            <a:lvl1pPr marR="0" lvl="0" indent="0" algn="ctr" fontAlgn="auto">
              <a:lnSpc>
                <a:spcPct val="100000"/>
              </a:lnSpc>
              <a:spcBef>
                <a:spcPts val="600"/>
              </a:spcBef>
              <a:spcAft>
                <a:spcPts val="0"/>
              </a:spcAft>
              <a:buClrTx/>
              <a:buSzTx/>
              <a:buFontTx/>
              <a:buNone/>
              <a:tabLst/>
              <a:defRPr kumimoji="0" sz="1000" b="0" i="0" u="none" strike="noStrike" cap="none" spc="0" normalizeH="0" baseline="0">
                <a:ln>
                  <a:noFill/>
                </a:ln>
                <a:solidFill>
                  <a:srgbClr val="002060"/>
                </a:solidFill>
                <a:effectLst/>
                <a:uLnTx/>
                <a:uFillTx/>
                <a:latin typeface="Poppins" pitchFamily="2" charset="77"/>
                <a:cs typeface="Poppins" pitchFamily="2" charset="77"/>
              </a:defRPr>
            </a:lvl1pPr>
          </a:lstStyle>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000" b="1" i="0" u="none" strike="noStrike" kern="1200" cap="none" spc="0" normalizeH="0" baseline="0" noProof="0">
                <a:ln>
                  <a:noFill/>
                </a:ln>
                <a:solidFill>
                  <a:srgbClr val="002060"/>
                </a:solidFill>
                <a:effectLst/>
                <a:uLnTx/>
                <a:uFillTx/>
                <a:latin typeface="Poppins" pitchFamily="2" charset="77"/>
                <a:ea typeface="+mn-ea"/>
                <a:cs typeface="Poppins" pitchFamily="2" charset="77"/>
              </a:rPr>
              <a:t>Enhanced Customer Experience</a:t>
            </a:r>
            <a:r>
              <a:rPr kumimoji="0" lang="en-US" sz="1000" b="0" i="0" u="none" strike="noStrike" kern="1200" cap="none" spc="0" normalizeH="0" baseline="0" noProof="0">
                <a:ln>
                  <a:noFill/>
                </a:ln>
                <a:solidFill>
                  <a:srgbClr val="002060"/>
                </a:solidFill>
                <a:effectLst/>
                <a:uLnTx/>
                <a:uFillTx/>
                <a:latin typeface="Poppins" pitchFamily="2" charset="77"/>
                <a:ea typeface="+mn-ea"/>
                <a:cs typeface="Poppins" pitchFamily="2" charset="77"/>
              </a:rPr>
              <a:t>: Personalizing product recommendations by understanding the specific needs of different segments.</a:t>
            </a:r>
          </a:p>
        </p:txBody>
      </p:sp>
      <p:sp>
        <p:nvSpPr>
          <p:cNvPr id="59" name="TextBox 58">
            <a:extLst>
              <a:ext uri="{FF2B5EF4-FFF2-40B4-BE49-F238E27FC236}">
                <a16:creationId xmlns:a16="http://schemas.microsoft.com/office/drawing/2014/main" id="{B9E61957-02C3-8BD1-DD53-8220764E7CC8}"/>
              </a:ext>
            </a:extLst>
          </p:cNvPr>
          <p:cNvSpPr txBox="1"/>
          <p:nvPr/>
        </p:nvSpPr>
        <p:spPr>
          <a:xfrm>
            <a:off x="9326443" y="3834675"/>
            <a:ext cx="2577424" cy="553998"/>
          </a:xfrm>
          <a:prstGeom prst="rect">
            <a:avLst/>
          </a:prstGeom>
          <a:noFill/>
        </p:spPr>
        <p:txBody>
          <a:bodyPr wrap="square">
            <a:spAutoFit/>
          </a:bodyPr>
          <a:lstStyle>
            <a:defPPr>
              <a:defRPr lang="en-US"/>
            </a:defPPr>
            <a:lvl1pPr marR="0" lvl="0" indent="0" algn="ctr" fontAlgn="auto">
              <a:lnSpc>
                <a:spcPct val="100000"/>
              </a:lnSpc>
              <a:spcBef>
                <a:spcPts val="600"/>
              </a:spcBef>
              <a:spcAft>
                <a:spcPts val="0"/>
              </a:spcAft>
              <a:buClrTx/>
              <a:buSzTx/>
              <a:buFontTx/>
              <a:buNone/>
              <a:tabLst/>
              <a:defRPr kumimoji="0" sz="1000" b="0" i="0" u="none" strike="noStrike" cap="none" spc="0" normalizeH="0" baseline="0">
                <a:ln>
                  <a:noFill/>
                </a:ln>
                <a:solidFill>
                  <a:srgbClr val="002060"/>
                </a:solidFill>
                <a:effectLst/>
                <a:uLnTx/>
                <a:uFillTx/>
                <a:latin typeface="Poppins" pitchFamily="2" charset="77"/>
                <a:cs typeface="Poppins" pitchFamily="2" charset="77"/>
              </a:defRPr>
            </a:lvl1pPr>
          </a:lstStyle>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000" b="1" i="0" u="none" strike="noStrike" kern="1200" cap="none" spc="0" normalizeH="0" baseline="0" noProof="0">
                <a:ln>
                  <a:noFill/>
                </a:ln>
                <a:solidFill>
                  <a:srgbClr val="002060"/>
                </a:solidFill>
                <a:effectLst/>
                <a:uLnTx/>
                <a:uFillTx/>
                <a:latin typeface="Poppins" pitchFamily="2" charset="77"/>
                <a:ea typeface="+mn-ea"/>
                <a:cs typeface="Poppins" pitchFamily="2" charset="77"/>
              </a:rPr>
              <a:t>Automation</a:t>
            </a:r>
            <a:r>
              <a:rPr kumimoji="0" lang="en-US" sz="1000" b="0" i="0" u="none" strike="noStrike" kern="1200" cap="none" spc="0" normalizeH="0" baseline="0" noProof="0">
                <a:ln>
                  <a:noFill/>
                </a:ln>
                <a:solidFill>
                  <a:srgbClr val="002060"/>
                </a:solidFill>
                <a:effectLst/>
                <a:uLnTx/>
                <a:uFillTx/>
                <a:latin typeface="Poppins" pitchFamily="2" charset="77"/>
                <a:ea typeface="+mn-ea"/>
                <a:cs typeface="Poppins" pitchFamily="2" charset="77"/>
              </a:rPr>
              <a:t> of insight for new customers and changes in customer data</a:t>
            </a:r>
          </a:p>
        </p:txBody>
      </p:sp>
      <p:pic>
        <p:nvPicPr>
          <p:cNvPr id="60" name="Graphic 59" descr="Laptop">
            <a:extLst>
              <a:ext uri="{FF2B5EF4-FFF2-40B4-BE49-F238E27FC236}">
                <a16:creationId xmlns:a16="http://schemas.microsoft.com/office/drawing/2014/main" id="{E288E7B2-4A02-926C-509B-69EC3D8D329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607206" y="3831832"/>
            <a:ext cx="548640" cy="548640"/>
          </a:xfrm>
          <a:prstGeom prst="rect">
            <a:avLst/>
          </a:prstGeom>
        </p:spPr>
      </p:pic>
      <p:grpSp>
        <p:nvGrpSpPr>
          <p:cNvPr id="61" name="Group 134153">
            <a:extLst>
              <a:ext uri="{FF2B5EF4-FFF2-40B4-BE49-F238E27FC236}">
                <a16:creationId xmlns:a16="http://schemas.microsoft.com/office/drawing/2014/main" id="{88D24210-AE7E-AD1A-63C5-CA9C768B5722}"/>
              </a:ext>
            </a:extLst>
          </p:cNvPr>
          <p:cNvGrpSpPr>
            <a:grpSpLocks noChangeAspect="1"/>
          </p:cNvGrpSpPr>
          <p:nvPr/>
        </p:nvGrpSpPr>
        <p:grpSpPr>
          <a:xfrm>
            <a:off x="8744061" y="2880038"/>
            <a:ext cx="457200" cy="395808"/>
            <a:chOff x="998538" y="2127250"/>
            <a:chExt cx="2381249" cy="2255838"/>
          </a:xfrm>
          <a:solidFill>
            <a:srgbClr val="767171"/>
          </a:solidFill>
        </p:grpSpPr>
        <p:sp>
          <p:nvSpPr>
            <p:cNvPr id="62" name="Freeform 23">
              <a:extLst>
                <a:ext uri="{FF2B5EF4-FFF2-40B4-BE49-F238E27FC236}">
                  <a16:creationId xmlns:a16="http://schemas.microsoft.com/office/drawing/2014/main" id="{7AF06177-C4AA-62A9-75E5-F5BDD054A5F1}"/>
                </a:ext>
              </a:extLst>
            </p:cNvPr>
            <p:cNvSpPr>
              <a:spLocks/>
            </p:cNvSpPr>
            <p:nvPr/>
          </p:nvSpPr>
          <p:spPr bwMode="auto">
            <a:xfrm>
              <a:off x="998538" y="3387725"/>
              <a:ext cx="2381249" cy="995363"/>
            </a:xfrm>
            <a:custGeom>
              <a:avLst/>
              <a:gdLst>
                <a:gd name="T0" fmla="*/ 337 w 359"/>
                <a:gd name="T1" fmla="*/ 61 h 150"/>
                <a:gd name="T2" fmla="*/ 208 w 359"/>
                <a:gd name="T3" fmla="*/ 139 h 150"/>
                <a:gd name="T4" fmla="*/ 160 w 359"/>
                <a:gd name="T5" fmla="*/ 141 h 150"/>
                <a:gd name="T6" fmla="*/ 101 w 359"/>
                <a:gd name="T7" fmla="*/ 120 h 150"/>
                <a:gd name="T8" fmla="*/ 62 w 359"/>
                <a:gd name="T9" fmla="*/ 120 h 150"/>
                <a:gd name="T10" fmla="*/ 42 w 359"/>
                <a:gd name="T11" fmla="*/ 132 h 150"/>
                <a:gd name="T12" fmla="*/ 0 w 359"/>
                <a:gd name="T13" fmla="*/ 38 h 150"/>
                <a:gd name="T14" fmla="*/ 56 w 359"/>
                <a:gd name="T15" fmla="*/ 13 h 150"/>
                <a:gd name="T16" fmla="*/ 119 w 359"/>
                <a:gd name="T17" fmla="*/ 18 h 150"/>
                <a:gd name="T18" fmla="*/ 154 w 359"/>
                <a:gd name="T19" fmla="*/ 42 h 150"/>
                <a:gd name="T20" fmla="*/ 204 w 359"/>
                <a:gd name="T21" fmla="*/ 57 h 150"/>
                <a:gd name="T22" fmla="*/ 237 w 359"/>
                <a:gd name="T23" fmla="*/ 72 h 150"/>
                <a:gd name="T24" fmla="*/ 211 w 359"/>
                <a:gd name="T25" fmla="*/ 87 h 150"/>
                <a:gd name="T26" fmla="*/ 163 w 359"/>
                <a:gd name="T27" fmla="*/ 87 h 150"/>
                <a:gd name="T28" fmla="*/ 111 w 359"/>
                <a:gd name="T29" fmla="*/ 75 h 150"/>
                <a:gd name="T30" fmla="*/ 163 w 359"/>
                <a:gd name="T31" fmla="*/ 102 h 150"/>
                <a:gd name="T32" fmla="*/ 212 w 359"/>
                <a:gd name="T33" fmla="*/ 102 h 150"/>
                <a:gd name="T34" fmla="*/ 252 w 359"/>
                <a:gd name="T35" fmla="*/ 72 h 150"/>
                <a:gd name="T36" fmla="*/ 191 w 359"/>
                <a:gd name="T37" fmla="*/ 42 h 150"/>
                <a:gd name="T38" fmla="*/ 183 w 359"/>
                <a:gd name="T39" fmla="*/ 42 h 150"/>
                <a:gd name="T40" fmla="*/ 187 w 359"/>
                <a:gd name="T41" fmla="*/ 39 h 150"/>
                <a:gd name="T42" fmla="*/ 211 w 359"/>
                <a:gd name="T43" fmla="*/ 25 h 150"/>
                <a:gd name="T44" fmla="*/ 261 w 359"/>
                <a:gd name="T45" fmla="*/ 24 h 150"/>
                <a:gd name="T46" fmla="*/ 289 w 359"/>
                <a:gd name="T47" fmla="*/ 13 h 150"/>
                <a:gd name="T48" fmla="*/ 306 w 359"/>
                <a:gd name="T49" fmla="*/ 31 h 150"/>
                <a:gd name="T50" fmla="*/ 351 w 359"/>
                <a:gd name="T51" fmla="*/ 29 h 150"/>
                <a:gd name="T52" fmla="*/ 337 w 359"/>
                <a:gd name="T53" fmla="*/ 61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59" h="150">
                  <a:moveTo>
                    <a:pt x="337" y="61"/>
                  </a:moveTo>
                  <a:cubicBezTo>
                    <a:pt x="326" y="69"/>
                    <a:pt x="223" y="130"/>
                    <a:pt x="208" y="139"/>
                  </a:cubicBezTo>
                  <a:cubicBezTo>
                    <a:pt x="191" y="149"/>
                    <a:pt x="186" y="150"/>
                    <a:pt x="160" y="141"/>
                  </a:cubicBezTo>
                  <a:cubicBezTo>
                    <a:pt x="143" y="136"/>
                    <a:pt x="119" y="128"/>
                    <a:pt x="101" y="120"/>
                  </a:cubicBezTo>
                  <a:cubicBezTo>
                    <a:pt x="85" y="112"/>
                    <a:pt x="74" y="112"/>
                    <a:pt x="62" y="120"/>
                  </a:cubicBezTo>
                  <a:cubicBezTo>
                    <a:pt x="42" y="132"/>
                    <a:pt x="42" y="132"/>
                    <a:pt x="42" y="132"/>
                  </a:cubicBezTo>
                  <a:cubicBezTo>
                    <a:pt x="0" y="38"/>
                    <a:pt x="0" y="38"/>
                    <a:pt x="0" y="38"/>
                  </a:cubicBezTo>
                  <a:cubicBezTo>
                    <a:pt x="0" y="38"/>
                    <a:pt x="35" y="21"/>
                    <a:pt x="56" y="13"/>
                  </a:cubicBezTo>
                  <a:cubicBezTo>
                    <a:pt x="90" y="0"/>
                    <a:pt x="100" y="6"/>
                    <a:pt x="119" y="18"/>
                  </a:cubicBezTo>
                  <a:cubicBezTo>
                    <a:pt x="127" y="23"/>
                    <a:pt x="154" y="42"/>
                    <a:pt x="154" y="42"/>
                  </a:cubicBezTo>
                  <a:cubicBezTo>
                    <a:pt x="154" y="42"/>
                    <a:pt x="170" y="57"/>
                    <a:pt x="204" y="57"/>
                  </a:cubicBezTo>
                  <a:cubicBezTo>
                    <a:pt x="224" y="57"/>
                    <a:pt x="237" y="60"/>
                    <a:pt x="237" y="72"/>
                  </a:cubicBezTo>
                  <a:cubicBezTo>
                    <a:pt x="237" y="86"/>
                    <a:pt x="212" y="87"/>
                    <a:pt x="211" y="87"/>
                  </a:cubicBezTo>
                  <a:cubicBezTo>
                    <a:pt x="163" y="87"/>
                    <a:pt x="163" y="87"/>
                    <a:pt x="163" y="87"/>
                  </a:cubicBezTo>
                  <a:cubicBezTo>
                    <a:pt x="141" y="87"/>
                    <a:pt x="111" y="75"/>
                    <a:pt x="111" y="75"/>
                  </a:cubicBezTo>
                  <a:cubicBezTo>
                    <a:pt x="111" y="75"/>
                    <a:pt x="136" y="102"/>
                    <a:pt x="163" y="102"/>
                  </a:cubicBezTo>
                  <a:cubicBezTo>
                    <a:pt x="212" y="102"/>
                    <a:pt x="212" y="102"/>
                    <a:pt x="212" y="102"/>
                  </a:cubicBezTo>
                  <a:cubicBezTo>
                    <a:pt x="226" y="102"/>
                    <a:pt x="252" y="95"/>
                    <a:pt x="252" y="72"/>
                  </a:cubicBezTo>
                  <a:cubicBezTo>
                    <a:pt x="252" y="42"/>
                    <a:pt x="225" y="42"/>
                    <a:pt x="191" y="42"/>
                  </a:cubicBezTo>
                  <a:cubicBezTo>
                    <a:pt x="188" y="42"/>
                    <a:pt x="186" y="42"/>
                    <a:pt x="183" y="42"/>
                  </a:cubicBezTo>
                  <a:cubicBezTo>
                    <a:pt x="185" y="41"/>
                    <a:pt x="186" y="40"/>
                    <a:pt x="187" y="39"/>
                  </a:cubicBezTo>
                  <a:cubicBezTo>
                    <a:pt x="194" y="36"/>
                    <a:pt x="202" y="31"/>
                    <a:pt x="211" y="25"/>
                  </a:cubicBezTo>
                  <a:cubicBezTo>
                    <a:pt x="236" y="10"/>
                    <a:pt x="248" y="8"/>
                    <a:pt x="261" y="24"/>
                  </a:cubicBezTo>
                  <a:cubicBezTo>
                    <a:pt x="269" y="15"/>
                    <a:pt x="280" y="13"/>
                    <a:pt x="289" y="13"/>
                  </a:cubicBezTo>
                  <a:cubicBezTo>
                    <a:pt x="299" y="13"/>
                    <a:pt x="308" y="20"/>
                    <a:pt x="306" y="31"/>
                  </a:cubicBezTo>
                  <a:cubicBezTo>
                    <a:pt x="332" y="15"/>
                    <a:pt x="345" y="21"/>
                    <a:pt x="351" y="29"/>
                  </a:cubicBezTo>
                  <a:cubicBezTo>
                    <a:pt x="359" y="39"/>
                    <a:pt x="354" y="50"/>
                    <a:pt x="337" y="6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Arial" charset="0"/>
              </a:endParaRPr>
            </a:p>
          </p:txBody>
        </p:sp>
        <p:sp>
          <p:nvSpPr>
            <p:cNvPr id="63" name="Freeform 24">
              <a:extLst>
                <a:ext uri="{FF2B5EF4-FFF2-40B4-BE49-F238E27FC236}">
                  <a16:creationId xmlns:a16="http://schemas.microsoft.com/office/drawing/2014/main" id="{D2EC0C92-2443-400A-FE1C-05975A75D637}"/>
                </a:ext>
              </a:extLst>
            </p:cNvPr>
            <p:cNvSpPr>
              <a:spLocks noEditPoints="1"/>
            </p:cNvSpPr>
            <p:nvPr/>
          </p:nvSpPr>
          <p:spPr bwMode="auto">
            <a:xfrm>
              <a:off x="1270000" y="2127250"/>
              <a:ext cx="889000" cy="869950"/>
            </a:xfrm>
            <a:custGeom>
              <a:avLst/>
              <a:gdLst>
                <a:gd name="T0" fmla="*/ 95 w 134"/>
                <a:gd name="T1" fmla="*/ 110 h 131"/>
                <a:gd name="T2" fmla="*/ 107 w 134"/>
                <a:gd name="T3" fmla="*/ 101 h 131"/>
                <a:gd name="T4" fmla="*/ 119 w 134"/>
                <a:gd name="T5" fmla="*/ 108 h 131"/>
                <a:gd name="T6" fmla="*/ 130 w 134"/>
                <a:gd name="T7" fmla="*/ 89 h 131"/>
                <a:gd name="T8" fmla="*/ 118 w 134"/>
                <a:gd name="T9" fmla="*/ 82 h 131"/>
                <a:gd name="T10" fmla="*/ 120 w 134"/>
                <a:gd name="T11" fmla="*/ 67 h 131"/>
                <a:gd name="T12" fmla="*/ 134 w 134"/>
                <a:gd name="T13" fmla="*/ 65 h 131"/>
                <a:gd name="T14" fmla="*/ 130 w 134"/>
                <a:gd name="T15" fmla="*/ 43 h 131"/>
                <a:gd name="T16" fmla="*/ 116 w 134"/>
                <a:gd name="T17" fmla="*/ 46 h 131"/>
                <a:gd name="T18" fmla="*/ 109 w 134"/>
                <a:gd name="T19" fmla="*/ 33 h 131"/>
                <a:gd name="T20" fmla="*/ 118 w 134"/>
                <a:gd name="T21" fmla="*/ 22 h 131"/>
                <a:gd name="T22" fmla="*/ 101 w 134"/>
                <a:gd name="T23" fmla="*/ 8 h 131"/>
                <a:gd name="T24" fmla="*/ 92 w 134"/>
                <a:gd name="T25" fmla="*/ 19 h 131"/>
                <a:gd name="T26" fmla="*/ 78 w 134"/>
                <a:gd name="T27" fmla="*/ 13 h 131"/>
                <a:gd name="T28" fmla="*/ 78 w 134"/>
                <a:gd name="T29" fmla="*/ 0 h 131"/>
                <a:gd name="T30" fmla="*/ 56 w 134"/>
                <a:gd name="T31" fmla="*/ 0 h 131"/>
                <a:gd name="T32" fmla="*/ 56 w 134"/>
                <a:gd name="T33" fmla="*/ 13 h 131"/>
                <a:gd name="T34" fmla="*/ 42 w 134"/>
                <a:gd name="T35" fmla="*/ 19 h 131"/>
                <a:gd name="T36" fmla="*/ 33 w 134"/>
                <a:gd name="T37" fmla="*/ 8 h 131"/>
                <a:gd name="T38" fmla="*/ 16 w 134"/>
                <a:gd name="T39" fmla="*/ 22 h 131"/>
                <a:gd name="T40" fmla="*/ 25 w 134"/>
                <a:gd name="T41" fmla="*/ 33 h 131"/>
                <a:gd name="T42" fmla="*/ 18 w 134"/>
                <a:gd name="T43" fmla="*/ 46 h 131"/>
                <a:gd name="T44" fmla="*/ 4 w 134"/>
                <a:gd name="T45" fmla="*/ 43 h 131"/>
                <a:gd name="T46" fmla="*/ 0 w 134"/>
                <a:gd name="T47" fmla="*/ 65 h 131"/>
                <a:gd name="T48" fmla="*/ 14 w 134"/>
                <a:gd name="T49" fmla="*/ 67 h 131"/>
                <a:gd name="T50" fmla="*/ 17 w 134"/>
                <a:gd name="T51" fmla="*/ 82 h 131"/>
                <a:gd name="T52" fmla="*/ 5 w 134"/>
                <a:gd name="T53" fmla="*/ 89 h 131"/>
                <a:gd name="T54" fmla="*/ 16 w 134"/>
                <a:gd name="T55" fmla="*/ 108 h 131"/>
                <a:gd name="T56" fmla="*/ 28 w 134"/>
                <a:gd name="T57" fmla="*/ 101 h 131"/>
                <a:gd name="T58" fmla="*/ 39 w 134"/>
                <a:gd name="T59" fmla="*/ 110 h 131"/>
                <a:gd name="T60" fmla="*/ 34 w 134"/>
                <a:gd name="T61" fmla="*/ 123 h 131"/>
                <a:gd name="T62" fmla="*/ 55 w 134"/>
                <a:gd name="T63" fmla="*/ 131 h 131"/>
                <a:gd name="T64" fmla="*/ 60 w 134"/>
                <a:gd name="T65" fmla="*/ 118 h 131"/>
                <a:gd name="T66" fmla="*/ 67 w 134"/>
                <a:gd name="T67" fmla="*/ 118 h 131"/>
                <a:gd name="T68" fmla="*/ 75 w 134"/>
                <a:gd name="T69" fmla="*/ 118 h 131"/>
                <a:gd name="T70" fmla="*/ 79 w 134"/>
                <a:gd name="T71" fmla="*/ 131 h 131"/>
                <a:gd name="T72" fmla="*/ 100 w 134"/>
                <a:gd name="T73" fmla="*/ 123 h 131"/>
                <a:gd name="T74" fmla="*/ 95 w 134"/>
                <a:gd name="T75" fmla="*/ 110 h 131"/>
                <a:gd name="T76" fmla="*/ 67 w 134"/>
                <a:gd name="T77" fmla="*/ 93 h 131"/>
                <a:gd name="T78" fmla="*/ 39 w 134"/>
                <a:gd name="T79" fmla="*/ 65 h 131"/>
                <a:gd name="T80" fmla="*/ 67 w 134"/>
                <a:gd name="T81" fmla="*/ 37 h 131"/>
                <a:gd name="T82" fmla="*/ 95 w 134"/>
                <a:gd name="T83" fmla="*/ 65 h 131"/>
                <a:gd name="T84" fmla="*/ 67 w 134"/>
                <a:gd name="T85" fmla="*/ 93 h 131"/>
                <a:gd name="T86" fmla="*/ 67 w 134"/>
                <a:gd name="T87" fmla="*/ 93 h 131"/>
                <a:gd name="T88" fmla="*/ 67 w 134"/>
                <a:gd name="T89" fmla="*/ 93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34" h="131">
                  <a:moveTo>
                    <a:pt x="95" y="110"/>
                  </a:moveTo>
                  <a:cubicBezTo>
                    <a:pt x="99" y="108"/>
                    <a:pt x="103" y="104"/>
                    <a:pt x="107" y="101"/>
                  </a:cubicBezTo>
                  <a:cubicBezTo>
                    <a:pt x="119" y="108"/>
                    <a:pt x="119" y="108"/>
                    <a:pt x="119" y="108"/>
                  </a:cubicBezTo>
                  <a:cubicBezTo>
                    <a:pt x="130" y="89"/>
                    <a:pt x="130" y="89"/>
                    <a:pt x="130" y="89"/>
                  </a:cubicBezTo>
                  <a:cubicBezTo>
                    <a:pt x="118" y="82"/>
                    <a:pt x="118" y="82"/>
                    <a:pt x="118" y="82"/>
                  </a:cubicBezTo>
                  <a:cubicBezTo>
                    <a:pt x="119" y="77"/>
                    <a:pt x="120" y="72"/>
                    <a:pt x="120" y="67"/>
                  </a:cubicBezTo>
                  <a:cubicBezTo>
                    <a:pt x="134" y="65"/>
                    <a:pt x="134" y="65"/>
                    <a:pt x="134" y="65"/>
                  </a:cubicBezTo>
                  <a:cubicBezTo>
                    <a:pt x="130" y="43"/>
                    <a:pt x="130" y="43"/>
                    <a:pt x="130" y="43"/>
                  </a:cubicBezTo>
                  <a:cubicBezTo>
                    <a:pt x="116" y="46"/>
                    <a:pt x="116" y="46"/>
                    <a:pt x="116" y="46"/>
                  </a:cubicBezTo>
                  <a:cubicBezTo>
                    <a:pt x="114" y="41"/>
                    <a:pt x="112" y="37"/>
                    <a:pt x="109" y="33"/>
                  </a:cubicBezTo>
                  <a:cubicBezTo>
                    <a:pt x="118" y="22"/>
                    <a:pt x="118" y="22"/>
                    <a:pt x="118" y="22"/>
                  </a:cubicBezTo>
                  <a:cubicBezTo>
                    <a:pt x="101" y="8"/>
                    <a:pt x="101" y="8"/>
                    <a:pt x="101" y="8"/>
                  </a:cubicBezTo>
                  <a:cubicBezTo>
                    <a:pt x="92" y="19"/>
                    <a:pt x="92" y="19"/>
                    <a:pt x="92" y="19"/>
                  </a:cubicBezTo>
                  <a:cubicBezTo>
                    <a:pt x="88" y="16"/>
                    <a:pt x="83" y="15"/>
                    <a:pt x="78" y="13"/>
                  </a:cubicBezTo>
                  <a:cubicBezTo>
                    <a:pt x="78" y="0"/>
                    <a:pt x="78" y="0"/>
                    <a:pt x="78" y="0"/>
                  </a:cubicBezTo>
                  <a:cubicBezTo>
                    <a:pt x="56" y="0"/>
                    <a:pt x="56" y="0"/>
                    <a:pt x="56" y="0"/>
                  </a:cubicBezTo>
                  <a:cubicBezTo>
                    <a:pt x="56" y="13"/>
                    <a:pt x="56" y="13"/>
                    <a:pt x="56" y="13"/>
                  </a:cubicBezTo>
                  <a:cubicBezTo>
                    <a:pt x="51" y="15"/>
                    <a:pt x="46" y="16"/>
                    <a:pt x="42" y="19"/>
                  </a:cubicBezTo>
                  <a:cubicBezTo>
                    <a:pt x="33" y="8"/>
                    <a:pt x="33" y="8"/>
                    <a:pt x="33" y="8"/>
                  </a:cubicBezTo>
                  <a:cubicBezTo>
                    <a:pt x="16" y="22"/>
                    <a:pt x="16" y="22"/>
                    <a:pt x="16" y="22"/>
                  </a:cubicBezTo>
                  <a:cubicBezTo>
                    <a:pt x="25" y="33"/>
                    <a:pt x="25" y="33"/>
                    <a:pt x="25" y="33"/>
                  </a:cubicBezTo>
                  <a:cubicBezTo>
                    <a:pt x="22" y="37"/>
                    <a:pt x="20" y="41"/>
                    <a:pt x="18" y="46"/>
                  </a:cubicBezTo>
                  <a:cubicBezTo>
                    <a:pt x="4" y="43"/>
                    <a:pt x="4" y="43"/>
                    <a:pt x="4" y="43"/>
                  </a:cubicBezTo>
                  <a:cubicBezTo>
                    <a:pt x="0" y="65"/>
                    <a:pt x="0" y="65"/>
                    <a:pt x="0" y="65"/>
                  </a:cubicBezTo>
                  <a:cubicBezTo>
                    <a:pt x="14" y="67"/>
                    <a:pt x="14" y="67"/>
                    <a:pt x="14" y="67"/>
                  </a:cubicBezTo>
                  <a:cubicBezTo>
                    <a:pt x="14" y="72"/>
                    <a:pt x="15" y="77"/>
                    <a:pt x="17" y="82"/>
                  </a:cubicBezTo>
                  <a:cubicBezTo>
                    <a:pt x="5" y="89"/>
                    <a:pt x="5" y="89"/>
                    <a:pt x="5" y="89"/>
                  </a:cubicBezTo>
                  <a:cubicBezTo>
                    <a:pt x="16" y="108"/>
                    <a:pt x="16" y="108"/>
                    <a:pt x="16" y="108"/>
                  </a:cubicBezTo>
                  <a:cubicBezTo>
                    <a:pt x="28" y="101"/>
                    <a:pt x="28" y="101"/>
                    <a:pt x="28" y="101"/>
                  </a:cubicBezTo>
                  <a:cubicBezTo>
                    <a:pt x="31" y="104"/>
                    <a:pt x="35" y="108"/>
                    <a:pt x="39" y="110"/>
                  </a:cubicBezTo>
                  <a:cubicBezTo>
                    <a:pt x="34" y="123"/>
                    <a:pt x="34" y="123"/>
                    <a:pt x="34" y="123"/>
                  </a:cubicBezTo>
                  <a:cubicBezTo>
                    <a:pt x="55" y="131"/>
                    <a:pt x="55" y="131"/>
                    <a:pt x="55" y="131"/>
                  </a:cubicBezTo>
                  <a:cubicBezTo>
                    <a:pt x="60" y="118"/>
                    <a:pt x="60" y="118"/>
                    <a:pt x="60" y="118"/>
                  </a:cubicBezTo>
                  <a:cubicBezTo>
                    <a:pt x="62" y="118"/>
                    <a:pt x="65" y="118"/>
                    <a:pt x="67" y="118"/>
                  </a:cubicBezTo>
                  <a:cubicBezTo>
                    <a:pt x="70" y="118"/>
                    <a:pt x="72" y="118"/>
                    <a:pt x="75" y="118"/>
                  </a:cubicBezTo>
                  <a:cubicBezTo>
                    <a:pt x="79" y="131"/>
                    <a:pt x="79" y="131"/>
                    <a:pt x="79" y="131"/>
                  </a:cubicBezTo>
                  <a:cubicBezTo>
                    <a:pt x="100" y="123"/>
                    <a:pt x="100" y="123"/>
                    <a:pt x="100" y="123"/>
                  </a:cubicBezTo>
                  <a:lnTo>
                    <a:pt x="95" y="110"/>
                  </a:lnTo>
                  <a:close/>
                  <a:moveTo>
                    <a:pt x="67" y="93"/>
                  </a:moveTo>
                  <a:cubicBezTo>
                    <a:pt x="52" y="93"/>
                    <a:pt x="39" y="81"/>
                    <a:pt x="39" y="65"/>
                  </a:cubicBezTo>
                  <a:cubicBezTo>
                    <a:pt x="39" y="50"/>
                    <a:pt x="52" y="37"/>
                    <a:pt x="67" y="37"/>
                  </a:cubicBezTo>
                  <a:cubicBezTo>
                    <a:pt x="83" y="37"/>
                    <a:pt x="95" y="50"/>
                    <a:pt x="95" y="65"/>
                  </a:cubicBezTo>
                  <a:cubicBezTo>
                    <a:pt x="95" y="81"/>
                    <a:pt x="83" y="93"/>
                    <a:pt x="67" y="93"/>
                  </a:cubicBezTo>
                  <a:close/>
                  <a:moveTo>
                    <a:pt x="67" y="93"/>
                  </a:moveTo>
                  <a:cubicBezTo>
                    <a:pt x="67" y="93"/>
                    <a:pt x="67" y="93"/>
                    <a:pt x="67" y="93"/>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Arial" charset="0"/>
              </a:endParaRPr>
            </a:p>
          </p:txBody>
        </p:sp>
        <p:sp>
          <p:nvSpPr>
            <p:cNvPr id="1024" name="Freeform 25">
              <a:extLst>
                <a:ext uri="{FF2B5EF4-FFF2-40B4-BE49-F238E27FC236}">
                  <a16:creationId xmlns:a16="http://schemas.microsoft.com/office/drawing/2014/main" id="{7C7CAF12-AAB3-D5CF-289A-1B5B79A11990}"/>
                </a:ext>
              </a:extLst>
            </p:cNvPr>
            <p:cNvSpPr>
              <a:spLocks noEditPoints="1"/>
            </p:cNvSpPr>
            <p:nvPr/>
          </p:nvSpPr>
          <p:spPr bwMode="auto">
            <a:xfrm>
              <a:off x="1933575" y="2797175"/>
              <a:ext cx="623887" cy="630238"/>
            </a:xfrm>
            <a:custGeom>
              <a:avLst/>
              <a:gdLst>
                <a:gd name="T0" fmla="*/ 89 w 94"/>
                <a:gd name="T1" fmla="*/ 26 h 95"/>
                <a:gd name="T2" fmla="*/ 80 w 94"/>
                <a:gd name="T3" fmla="*/ 29 h 95"/>
                <a:gd name="T4" fmla="*/ 73 w 94"/>
                <a:gd name="T5" fmla="*/ 20 h 95"/>
                <a:gd name="T6" fmla="*/ 78 w 94"/>
                <a:gd name="T7" fmla="*/ 12 h 95"/>
                <a:gd name="T8" fmla="*/ 65 w 94"/>
                <a:gd name="T9" fmla="*/ 4 h 95"/>
                <a:gd name="T10" fmla="*/ 60 w 94"/>
                <a:gd name="T11" fmla="*/ 12 h 95"/>
                <a:gd name="T12" fmla="*/ 49 w 94"/>
                <a:gd name="T13" fmla="*/ 10 h 95"/>
                <a:gd name="T14" fmla="*/ 48 w 94"/>
                <a:gd name="T15" fmla="*/ 0 h 95"/>
                <a:gd name="T16" fmla="*/ 33 w 94"/>
                <a:gd name="T17" fmla="*/ 2 h 95"/>
                <a:gd name="T18" fmla="*/ 34 w 94"/>
                <a:gd name="T19" fmla="*/ 12 h 95"/>
                <a:gd name="T20" fmla="*/ 25 w 94"/>
                <a:gd name="T21" fmla="*/ 17 h 95"/>
                <a:gd name="T22" fmla="*/ 17 w 94"/>
                <a:gd name="T23" fmla="*/ 10 h 95"/>
                <a:gd name="T24" fmla="*/ 7 w 94"/>
                <a:gd name="T25" fmla="*/ 22 h 95"/>
                <a:gd name="T26" fmla="*/ 14 w 94"/>
                <a:gd name="T27" fmla="*/ 29 h 95"/>
                <a:gd name="T28" fmla="*/ 10 w 94"/>
                <a:gd name="T29" fmla="*/ 39 h 95"/>
                <a:gd name="T30" fmla="*/ 0 w 94"/>
                <a:gd name="T31" fmla="*/ 38 h 95"/>
                <a:gd name="T32" fmla="*/ 0 w 94"/>
                <a:gd name="T33" fmla="*/ 54 h 95"/>
                <a:gd name="T34" fmla="*/ 9 w 94"/>
                <a:gd name="T35" fmla="*/ 54 h 95"/>
                <a:gd name="T36" fmla="*/ 13 w 94"/>
                <a:gd name="T37" fmla="*/ 64 h 95"/>
                <a:gd name="T38" fmla="*/ 5 w 94"/>
                <a:gd name="T39" fmla="*/ 71 h 95"/>
                <a:gd name="T40" fmla="*/ 15 w 94"/>
                <a:gd name="T41" fmla="*/ 83 h 95"/>
                <a:gd name="T42" fmla="*/ 22 w 94"/>
                <a:gd name="T43" fmla="*/ 77 h 95"/>
                <a:gd name="T44" fmla="*/ 31 w 94"/>
                <a:gd name="T45" fmla="*/ 82 h 95"/>
                <a:gd name="T46" fmla="*/ 29 w 94"/>
                <a:gd name="T47" fmla="*/ 92 h 95"/>
                <a:gd name="T48" fmla="*/ 45 w 94"/>
                <a:gd name="T49" fmla="*/ 95 h 95"/>
                <a:gd name="T50" fmla="*/ 47 w 94"/>
                <a:gd name="T51" fmla="*/ 86 h 95"/>
                <a:gd name="T52" fmla="*/ 52 w 94"/>
                <a:gd name="T53" fmla="*/ 85 h 95"/>
                <a:gd name="T54" fmla="*/ 57 w 94"/>
                <a:gd name="T55" fmla="*/ 84 h 95"/>
                <a:gd name="T56" fmla="*/ 62 w 94"/>
                <a:gd name="T57" fmla="*/ 93 h 95"/>
                <a:gd name="T58" fmla="*/ 76 w 94"/>
                <a:gd name="T59" fmla="*/ 86 h 95"/>
                <a:gd name="T60" fmla="*/ 71 w 94"/>
                <a:gd name="T61" fmla="*/ 77 h 95"/>
                <a:gd name="T62" fmla="*/ 78 w 94"/>
                <a:gd name="T63" fmla="*/ 69 h 95"/>
                <a:gd name="T64" fmla="*/ 88 w 94"/>
                <a:gd name="T65" fmla="*/ 73 h 95"/>
                <a:gd name="T66" fmla="*/ 93 w 94"/>
                <a:gd name="T67" fmla="*/ 58 h 95"/>
                <a:gd name="T68" fmla="*/ 84 w 94"/>
                <a:gd name="T69" fmla="*/ 54 h 95"/>
                <a:gd name="T70" fmla="*/ 85 w 94"/>
                <a:gd name="T71" fmla="*/ 44 h 95"/>
                <a:gd name="T72" fmla="*/ 94 w 94"/>
                <a:gd name="T73" fmla="*/ 41 h 95"/>
                <a:gd name="T74" fmla="*/ 89 w 94"/>
                <a:gd name="T75" fmla="*/ 26 h 95"/>
                <a:gd name="T76" fmla="*/ 50 w 94"/>
                <a:gd name="T77" fmla="*/ 68 h 95"/>
                <a:gd name="T78" fmla="*/ 27 w 94"/>
                <a:gd name="T79" fmla="*/ 51 h 95"/>
                <a:gd name="T80" fmla="*/ 44 w 94"/>
                <a:gd name="T81" fmla="*/ 28 h 95"/>
                <a:gd name="T82" fmla="*/ 67 w 94"/>
                <a:gd name="T83" fmla="*/ 45 h 95"/>
                <a:gd name="T84" fmla="*/ 50 w 94"/>
                <a:gd name="T85" fmla="*/ 68 h 95"/>
                <a:gd name="T86" fmla="*/ 50 w 94"/>
                <a:gd name="T87" fmla="*/ 68 h 95"/>
                <a:gd name="T88" fmla="*/ 50 w 94"/>
                <a:gd name="T89" fmla="*/ 68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4" h="95">
                  <a:moveTo>
                    <a:pt x="89" y="26"/>
                  </a:moveTo>
                  <a:cubicBezTo>
                    <a:pt x="80" y="29"/>
                    <a:pt x="80" y="29"/>
                    <a:pt x="80" y="29"/>
                  </a:cubicBezTo>
                  <a:cubicBezTo>
                    <a:pt x="78" y="26"/>
                    <a:pt x="76" y="23"/>
                    <a:pt x="73" y="20"/>
                  </a:cubicBezTo>
                  <a:cubicBezTo>
                    <a:pt x="78" y="12"/>
                    <a:pt x="78" y="12"/>
                    <a:pt x="78" y="12"/>
                  </a:cubicBezTo>
                  <a:cubicBezTo>
                    <a:pt x="65" y="4"/>
                    <a:pt x="65" y="4"/>
                    <a:pt x="65" y="4"/>
                  </a:cubicBezTo>
                  <a:cubicBezTo>
                    <a:pt x="60" y="12"/>
                    <a:pt x="60" y="12"/>
                    <a:pt x="60" y="12"/>
                  </a:cubicBezTo>
                  <a:cubicBezTo>
                    <a:pt x="57" y="11"/>
                    <a:pt x="53" y="10"/>
                    <a:pt x="49" y="10"/>
                  </a:cubicBezTo>
                  <a:cubicBezTo>
                    <a:pt x="48" y="0"/>
                    <a:pt x="48" y="0"/>
                    <a:pt x="48" y="0"/>
                  </a:cubicBezTo>
                  <a:cubicBezTo>
                    <a:pt x="33" y="2"/>
                    <a:pt x="33" y="2"/>
                    <a:pt x="33" y="2"/>
                  </a:cubicBezTo>
                  <a:cubicBezTo>
                    <a:pt x="34" y="12"/>
                    <a:pt x="34" y="12"/>
                    <a:pt x="34" y="12"/>
                  </a:cubicBezTo>
                  <a:cubicBezTo>
                    <a:pt x="31" y="13"/>
                    <a:pt x="27" y="15"/>
                    <a:pt x="25" y="17"/>
                  </a:cubicBezTo>
                  <a:cubicBezTo>
                    <a:pt x="17" y="10"/>
                    <a:pt x="17" y="10"/>
                    <a:pt x="17" y="10"/>
                  </a:cubicBezTo>
                  <a:cubicBezTo>
                    <a:pt x="7" y="22"/>
                    <a:pt x="7" y="22"/>
                    <a:pt x="7" y="22"/>
                  </a:cubicBezTo>
                  <a:cubicBezTo>
                    <a:pt x="14" y="29"/>
                    <a:pt x="14" y="29"/>
                    <a:pt x="14" y="29"/>
                  </a:cubicBezTo>
                  <a:cubicBezTo>
                    <a:pt x="12" y="32"/>
                    <a:pt x="11" y="35"/>
                    <a:pt x="10" y="39"/>
                  </a:cubicBezTo>
                  <a:cubicBezTo>
                    <a:pt x="0" y="38"/>
                    <a:pt x="0" y="38"/>
                    <a:pt x="0" y="38"/>
                  </a:cubicBezTo>
                  <a:cubicBezTo>
                    <a:pt x="0" y="54"/>
                    <a:pt x="0" y="54"/>
                    <a:pt x="0" y="54"/>
                  </a:cubicBezTo>
                  <a:cubicBezTo>
                    <a:pt x="9" y="54"/>
                    <a:pt x="9" y="54"/>
                    <a:pt x="9" y="54"/>
                  </a:cubicBezTo>
                  <a:cubicBezTo>
                    <a:pt x="10" y="58"/>
                    <a:pt x="11" y="61"/>
                    <a:pt x="13" y="64"/>
                  </a:cubicBezTo>
                  <a:cubicBezTo>
                    <a:pt x="5" y="71"/>
                    <a:pt x="5" y="71"/>
                    <a:pt x="5" y="71"/>
                  </a:cubicBezTo>
                  <a:cubicBezTo>
                    <a:pt x="15" y="83"/>
                    <a:pt x="15" y="83"/>
                    <a:pt x="15" y="83"/>
                  </a:cubicBezTo>
                  <a:cubicBezTo>
                    <a:pt x="22" y="77"/>
                    <a:pt x="22" y="77"/>
                    <a:pt x="22" y="77"/>
                  </a:cubicBezTo>
                  <a:cubicBezTo>
                    <a:pt x="25" y="79"/>
                    <a:pt x="28" y="81"/>
                    <a:pt x="31" y="82"/>
                  </a:cubicBezTo>
                  <a:cubicBezTo>
                    <a:pt x="29" y="92"/>
                    <a:pt x="29" y="92"/>
                    <a:pt x="29" y="92"/>
                  </a:cubicBezTo>
                  <a:cubicBezTo>
                    <a:pt x="45" y="95"/>
                    <a:pt x="45" y="95"/>
                    <a:pt x="45" y="95"/>
                  </a:cubicBezTo>
                  <a:cubicBezTo>
                    <a:pt x="47" y="86"/>
                    <a:pt x="47" y="86"/>
                    <a:pt x="47" y="86"/>
                  </a:cubicBezTo>
                  <a:cubicBezTo>
                    <a:pt x="48" y="86"/>
                    <a:pt x="50" y="86"/>
                    <a:pt x="52" y="85"/>
                  </a:cubicBezTo>
                  <a:cubicBezTo>
                    <a:pt x="54" y="85"/>
                    <a:pt x="56" y="85"/>
                    <a:pt x="57" y="84"/>
                  </a:cubicBezTo>
                  <a:cubicBezTo>
                    <a:pt x="62" y="93"/>
                    <a:pt x="62" y="93"/>
                    <a:pt x="62" y="93"/>
                  </a:cubicBezTo>
                  <a:cubicBezTo>
                    <a:pt x="76" y="86"/>
                    <a:pt x="76" y="86"/>
                    <a:pt x="76" y="86"/>
                  </a:cubicBezTo>
                  <a:cubicBezTo>
                    <a:pt x="71" y="77"/>
                    <a:pt x="71" y="77"/>
                    <a:pt x="71" y="77"/>
                  </a:cubicBezTo>
                  <a:cubicBezTo>
                    <a:pt x="74" y="75"/>
                    <a:pt x="76" y="72"/>
                    <a:pt x="78" y="69"/>
                  </a:cubicBezTo>
                  <a:cubicBezTo>
                    <a:pt x="88" y="73"/>
                    <a:pt x="88" y="73"/>
                    <a:pt x="88" y="73"/>
                  </a:cubicBezTo>
                  <a:cubicBezTo>
                    <a:pt x="93" y="58"/>
                    <a:pt x="93" y="58"/>
                    <a:pt x="93" y="58"/>
                  </a:cubicBezTo>
                  <a:cubicBezTo>
                    <a:pt x="84" y="54"/>
                    <a:pt x="84" y="54"/>
                    <a:pt x="84" y="54"/>
                  </a:cubicBezTo>
                  <a:cubicBezTo>
                    <a:pt x="85" y="51"/>
                    <a:pt x="85" y="47"/>
                    <a:pt x="85" y="44"/>
                  </a:cubicBezTo>
                  <a:cubicBezTo>
                    <a:pt x="94" y="41"/>
                    <a:pt x="94" y="41"/>
                    <a:pt x="94" y="41"/>
                  </a:cubicBezTo>
                  <a:lnTo>
                    <a:pt x="89" y="26"/>
                  </a:lnTo>
                  <a:close/>
                  <a:moveTo>
                    <a:pt x="50" y="68"/>
                  </a:moveTo>
                  <a:cubicBezTo>
                    <a:pt x="39" y="69"/>
                    <a:pt x="29" y="61"/>
                    <a:pt x="27" y="51"/>
                  </a:cubicBezTo>
                  <a:cubicBezTo>
                    <a:pt x="25" y="40"/>
                    <a:pt x="33" y="29"/>
                    <a:pt x="44" y="28"/>
                  </a:cubicBezTo>
                  <a:cubicBezTo>
                    <a:pt x="55" y="26"/>
                    <a:pt x="65" y="34"/>
                    <a:pt x="67" y="45"/>
                  </a:cubicBezTo>
                  <a:cubicBezTo>
                    <a:pt x="68" y="56"/>
                    <a:pt x="61" y="66"/>
                    <a:pt x="50" y="68"/>
                  </a:cubicBezTo>
                  <a:close/>
                  <a:moveTo>
                    <a:pt x="50" y="68"/>
                  </a:moveTo>
                  <a:cubicBezTo>
                    <a:pt x="50" y="68"/>
                    <a:pt x="50" y="68"/>
                    <a:pt x="50" y="68"/>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Arial" charset="0"/>
              </a:endParaRPr>
            </a:p>
          </p:txBody>
        </p:sp>
        <p:sp>
          <p:nvSpPr>
            <p:cNvPr id="1025" name="Freeform 26">
              <a:extLst>
                <a:ext uri="{FF2B5EF4-FFF2-40B4-BE49-F238E27FC236}">
                  <a16:creationId xmlns:a16="http://schemas.microsoft.com/office/drawing/2014/main" id="{4F711783-E128-51DC-D336-E13AC11BF432}"/>
                </a:ext>
              </a:extLst>
            </p:cNvPr>
            <p:cNvSpPr>
              <a:spLocks noEditPoints="1"/>
            </p:cNvSpPr>
            <p:nvPr/>
          </p:nvSpPr>
          <p:spPr bwMode="auto">
            <a:xfrm>
              <a:off x="2171700" y="2312988"/>
              <a:ext cx="498475" cy="496888"/>
            </a:xfrm>
            <a:custGeom>
              <a:avLst/>
              <a:gdLst>
                <a:gd name="T0" fmla="*/ 74 w 75"/>
                <a:gd name="T1" fmla="*/ 45 h 75"/>
                <a:gd name="T2" fmla="*/ 75 w 75"/>
                <a:gd name="T3" fmla="*/ 32 h 75"/>
                <a:gd name="T4" fmla="*/ 67 w 75"/>
                <a:gd name="T5" fmla="*/ 32 h 75"/>
                <a:gd name="T6" fmla="*/ 64 w 75"/>
                <a:gd name="T7" fmla="*/ 24 h 75"/>
                <a:gd name="T8" fmla="*/ 70 w 75"/>
                <a:gd name="T9" fmla="*/ 19 h 75"/>
                <a:gd name="T10" fmla="*/ 63 w 75"/>
                <a:gd name="T11" fmla="*/ 9 h 75"/>
                <a:gd name="T12" fmla="*/ 57 w 75"/>
                <a:gd name="T13" fmla="*/ 14 h 75"/>
                <a:gd name="T14" fmla="*/ 49 w 75"/>
                <a:gd name="T15" fmla="*/ 10 h 75"/>
                <a:gd name="T16" fmla="*/ 51 w 75"/>
                <a:gd name="T17" fmla="*/ 2 h 75"/>
                <a:gd name="T18" fmla="*/ 39 w 75"/>
                <a:gd name="T19" fmla="*/ 0 h 75"/>
                <a:gd name="T20" fmla="*/ 37 w 75"/>
                <a:gd name="T21" fmla="*/ 7 h 75"/>
                <a:gd name="T22" fmla="*/ 29 w 75"/>
                <a:gd name="T23" fmla="*/ 8 h 75"/>
                <a:gd name="T24" fmla="*/ 25 w 75"/>
                <a:gd name="T25" fmla="*/ 2 h 75"/>
                <a:gd name="T26" fmla="*/ 14 w 75"/>
                <a:gd name="T27" fmla="*/ 7 h 75"/>
                <a:gd name="T28" fmla="*/ 18 w 75"/>
                <a:gd name="T29" fmla="*/ 14 h 75"/>
                <a:gd name="T30" fmla="*/ 12 w 75"/>
                <a:gd name="T31" fmla="*/ 21 h 75"/>
                <a:gd name="T32" fmla="*/ 5 w 75"/>
                <a:gd name="T33" fmla="*/ 18 h 75"/>
                <a:gd name="T34" fmla="*/ 1 w 75"/>
                <a:gd name="T35" fmla="*/ 29 h 75"/>
                <a:gd name="T36" fmla="*/ 8 w 75"/>
                <a:gd name="T37" fmla="*/ 32 h 75"/>
                <a:gd name="T38" fmla="*/ 8 w 75"/>
                <a:gd name="T39" fmla="*/ 41 h 75"/>
                <a:gd name="T40" fmla="*/ 0 w 75"/>
                <a:gd name="T41" fmla="*/ 43 h 75"/>
                <a:gd name="T42" fmla="*/ 4 w 75"/>
                <a:gd name="T43" fmla="*/ 55 h 75"/>
                <a:gd name="T44" fmla="*/ 11 w 75"/>
                <a:gd name="T45" fmla="*/ 52 h 75"/>
                <a:gd name="T46" fmla="*/ 17 w 75"/>
                <a:gd name="T47" fmla="*/ 59 h 75"/>
                <a:gd name="T48" fmla="*/ 13 w 75"/>
                <a:gd name="T49" fmla="*/ 66 h 75"/>
                <a:gd name="T50" fmla="*/ 23 w 75"/>
                <a:gd name="T51" fmla="*/ 72 h 75"/>
                <a:gd name="T52" fmla="*/ 27 w 75"/>
                <a:gd name="T53" fmla="*/ 65 h 75"/>
                <a:gd name="T54" fmla="*/ 35 w 75"/>
                <a:gd name="T55" fmla="*/ 67 h 75"/>
                <a:gd name="T56" fmla="*/ 37 w 75"/>
                <a:gd name="T57" fmla="*/ 75 h 75"/>
                <a:gd name="T58" fmla="*/ 49 w 75"/>
                <a:gd name="T59" fmla="*/ 73 h 75"/>
                <a:gd name="T60" fmla="*/ 48 w 75"/>
                <a:gd name="T61" fmla="*/ 65 h 75"/>
                <a:gd name="T62" fmla="*/ 52 w 75"/>
                <a:gd name="T63" fmla="*/ 64 h 75"/>
                <a:gd name="T64" fmla="*/ 55 w 75"/>
                <a:gd name="T65" fmla="*/ 61 h 75"/>
                <a:gd name="T66" fmla="*/ 61 w 75"/>
                <a:gd name="T67" fmla="*/ 67 h 75"/>
                <a:gd name="T68" fmla="*/ 69 w 75"/>
                <a:gd name="T69" fmla="*/ 57 h 75"/>
                <a:gd name="T70" fmla="*/ 63 w 75"/>
                <a:gd name="T71" fmla="*/ 52 h 75"/>
                <a:gd name="T72" fmla="*/ 67 w 75"/>
                <a:gd name="T73" fmla="*/ 44 h 75"/>
                <a:gd name="T74" fmla="*/ 74 w 75"/>
                <a:gd name="T75" fmla="*/ 45 h 75"/>
                <a:gd name="T76" fmla="*/ 45 w 75"/>
                <a:gd name="T77" fmla="*/ 51 h 75"/>
                <a:gd name="T78" fmla="*/ 23 w 75"/>
                <a:gd name="T79" fmla="*/ 45 h 75"/>
                <a:gd name="T80" fmla="*/ 30 w 75"/>
                <a:gd name="T81" fmla="*/ 23 h 75"/>
                <a:gd name="T82" fmla="*/ 51 w 75"/>
                <a:gd name="T83" fmla="*/ 30 h 75"/>
                <a:gd name="T84" fmla="*/ 45 w 75"/>
                <a:gd name="T85" fmla="*/ 51 h 75"/>
                <a:gd name="T86" fmla="*/ 45 w 75"/>
                <a:gd name="T87" fmla="*/ 51 h 75"/>
                <a:gd name="T88" fmla="*/ 45 w 75"/>
                <a:gd name="T89" fmla="*/ 51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75" h="75">
                  <a:moveTo>
                    <a:pt x="74" y="45"/>
                  </a:moveTo>
                  <a:cubicBezTo>
                    <a:pt x="75" y="32"/>
                    <a:pt x="75" y="32"/>
                    <a:pt x="75" y="32"/>
                  </a:cubicBezTo>
                  <a:cubicBezTo>
                    <a:pt x="67" y="32"/>
                    <a:pt x="67" y="32"/>
                    <a:pt x="67" y="32"/>
                  </a:cubicBezTo>
                  <a:cubicBezTo>
                    <a:pt x="66" y="29"/>
                    <a:pt x="66" y="27"/>
                    <a:pt x="64" y="24"/>
                  </a:cubicBezTo>
                  <a:cubicBezTo>
                    <a:pt x="70" y="19"/>
                    <a:pt x="70" y="19"/>
                    <a:pt x="70" y="19"/>
                  </a:cubicBezTo>
                  <a:cubicBezTo>
                    <a:pt x="63" y="9"/>
                    <a:pt x="63" y="9"/>
                    <a:pt x="63" y="9"/>
                  </a:cubicBezTo>
                  <a:cubicBezTo>
                    <a:pt x="57" y="14"/>
                    <a:pt x="57" y="14"/>
                    <a:pt x="57" y="14"/>
                  </a:cubicBezTo>
                  <a:cubicBezTo>
                    <a:pt x="54" y="12"/>
                    <a:pt x="52" y="11"/>
                    <a:pt x="49" y="10"/>
                  </a:cubicBezTo>
                  <a:cubicBezTo>
                    <a:pt x="51" y="2"/>
                    <a:pt x="51" y="2"/>
                    <a:pt x="51" y="2"/>
                  </a:cubicBezTo>
                  <a:cubicBezTo>
                    <a:pt x="39" y="0"/>
                    <a:pt x="39" y="0"/>
                    <a:pt x="39" y="0"/>
                  </a:cubicBezTo>
                  <a:cubicBezTo>
                    <a:pt x="37" y="7"/>
                    <a:pt x="37" y="7"/>
                    <a:pt x="37" y="7"/>
                  </a:cubicBezTo>
                  <a:cubicBezTo>
                    <a:pt x="34" y="7"/>
                    <a:pt x="32" y="8"/>
                    <a:pt x="29" y="8"/>
                  </a:cubicBezTo>
                  <a:cubicBezTo>
                    <a:pt x="25" y="2"/>
                    <a:pt x="25" y="2"/>
                    <a:pt x="25" y="2"/>
                  </a:cubicBezTo>
                  <a:cubicBezTo>
                    <a:pt x="14" y="7"/>
                    <a:pt x="14" y="7"/>
                    <a:pt x="14" y="7"/>
                  </a:cubicBezTo>
                  <a:cubicBezTo>
                    <a:pt x="18" y="14"/>
                    <a:pt x="18" y="14"/>
                    <a:pt x="18" y="14"/>
                  </a:cubicBezTo>
                  <a:cubicBezTo>
                    <a:pt x="16" y="16"/>
                    <a:pt x="14" y="18"/>
                    <a:pt x="12" y="21"/>
                  </a:cubicBezTo>
                  <a:cubicBezTo>
                    <a:pt x="5" y="18"/>
                    <a:pt x="5" y="18"/>
                    <a:pt x="5" y="18"/>
                  </a:cubicBezTo>
                  <a:cubicBezTo>
                    <a:pt x="1" y="29"/>
                    <a:pt x="1" y="29"/>
                    <a:pt x="1" y="29"/>
                  </a:cubicBezTo>
                  <a:cubicBezTo>
                    <a:pt x="8" y="32"/>
                    <a:pt x="8" y="32"/>
                    <a:pt x="8" y="32"/>
                  </a:cubicBezTo>
                  <a:cubicBezTo>
                    <a:pt x="7" y="35"/>
                    <a:pt x="7" y="38"/>
                    <a:pt x="8" y="41"/>
                  </a:cubicBezTo>
                  <a:cubicBezTo>
                    <a:pt x="0" y="43"/>
                    <a:pt x="0" y="43"/>
                    <a:pt x="0" y="43"/>
                  </a:cubicBezTo>
                  <a:cubicBezTo>
                    <a:pt x="4" y="55"/>
                    <a:pt x="4" y="55"/>
                    <a:pt x="4" y="55"/>
                  </a:cubicBezTo>
                  <a:cubicBezTo>
                    <a:pt x="11" y="52"/>
                    <a:pt x="11" y="52"/>
                    <a:pt x="11" y="52"/>
                  </a:cubicBezTo>
                  <a:cubicBezTo>
                    <a:pt x="13" y="55"/>
                    <a:pt x="15" y="57"/>
                    <a:pt x="17" y="59"/>
                  </a:cubicBezTo>
                  <a:cubicBezTo>
                    <a:pt x="13" y="66"/>
                    <a:pt x="13" y="66"/>
                    <a:pt x="13" y="66"/>
                  </a:cubicBezTo>
                  <a:cubicBezTo>
                    <a:pt x="23" y="72"/>
                    <a:pt x="23" y="72"/>
                    <a:pt x="23" y="72"/>
                  </a:cubicBezTo>
                  <a:cubicBezTo>
                    <a:pt x="27" y="65"/>
                    <a:pt x="27" y="65"/>
                    <a:pt x="27" y="65"/>
                  </a:cubicBezTo>
                  <a:cubicBezTo>
                    <a:pt x="30" y="66"/>
                    <a:pt x="33" y="67"/>
                    <a:pt x="35" y="67"/>
                  </a:cubicBezTo>
                  <a:cubicBezTo>
                    <a:pt x="37" y="75"/>
                    <a:pt x="37" y="75"/>
                    <a:pt x="37" y="75"/>
                  </a:cubicBezTo>
                  <a:cubicBezTo>
                    <a:pt x="49" y="73"/>
                    <a:pt x="49" y="73"/>
                    <a:pt x="49" y="73"/>
                  </a:cubicBezTo>
                  <a:cubicBezTo>
                    <a:pt x="48" y="65"/>
                    <a:pt x="48" y="65"/>
                    <a:pt x="48" y="65"/>
                  </a:cubicBezTo>
                  <a:cubicBezTo>
                    <a:pt x="49" y="65"/>
                    <a:pt x="50" y="64"/>
                    <a:pt x="52" y="64"/>
                  </a:cubicBezTo>
                  <a:cubicBezTo>
                    <a:pt x="53" y="63"/>
                    <a:pt x="54" y="62"/>
                    <a:pt x="55" y="61"/>
                  </a:cubicBezTo>
                  <a:cubicBezTo>
                    <a:pt x="61" y="67"/>
                    <a:pt x="61" y="67"/>
                    <a:pt x="61" y="67"/>
                  </a:cubicBezTo>
                  <a:cubicBezTo>
                    <a:pt x="69" y="57"/>
                    <a:pt x="69" y="57"/>
                    <a:pt x="69" y="57"/>
                  </a:cubicBezTo>
                  <a:cubicBezTo>
                    <a:pt x="63" y="52"/>
                    <a:pt x="63" y="52"/>
                    <a:pt x="63" y="52"/>
                  </a:cubicBezTo>
                  <a:cubicBezTo>
                    <a:pt x="65" y="50"/>
                    <a:pt x="66" y="47"/>
                    <a:pt x="67" y="44"/>
                  </a:cubicBezTo>
                  <a:lnTo>
                    <a:pt x="74" y="45"/>
                  </a:lnTo>
                  <a:close/>
                  <a:moveTo>
                    <a:pt x="45" y="51"/>
                  </a:moveTo>
                  <a:cubicBezTo>
                    <a:pt x="37" y="55"/>
                    <a:pt x="28" y="52"/>
                    <a:pt x="23" y="45"/>
                  </a:cubicBezTo>
                  <a:cubicBezTo>
                    <a:pt x="19" y="37"/>
                    <a:pt x="22" y="27"/>
                    <a:pt x="30" y="23"/>
                  </a:cubicBezTo>
                  <a:cubicBezTo>
                    <a:pt x="38" y="19"/>
                    <a:pt x="47" y="22"/>
                    <a:pt x="51" y="30"/>
                  </a:cubicBezTo>
                  <a:cubicBezTo>
                    <a:pt x="55" y="37"/>
                    <a:pt x="53" y="47"/>
                    <a:pt x="45" y="51"/>
                  </a:cubicBezTo>
                  <a:close/>
                  <a:moveTo>
                    <a:pt x="45" y="51"/>
                  </a:moveTo>
                  <a:cubicBezTo>
                    <a:pt x="45" y="51"/>
                    <a:pt x="45" y="51"/>
                    <a:pt x="45" y="51"/>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Arial" charset="0"/>
              </a:endParaRPr>
            </a:p>
          </p:txBody>
        </p:sp>
      </p:grpSp>
      <p:sp>
        <p:nvSpPr>
          <p:cNvPr id="1026" name="TextBox 1025">
            <a:extLst>
              <a:ext uri="{FF2B5EF4-FFF2-40B4-BE49-F238E27FC236}">
                <a16:creationId xmlns:a16="http://schemas.microsoft.com/office/drawing/2014/main" id="{21EC3E9B-638B-ABD2-DB14-8B6886ECEA77}"/>
              </a:ext>
            </a:extLst>
          </p:cNvPr>
          <p:cNvSpPr txBox="1"/>
          <p:nvPr/>
        </p:nvSpPr>
        <p:spPr>
          <a:xfrm>
            <a:off x="9326443" y="2791819"/>
            <a:ext cx="2534242" cy="707886"/>
          </a:xfrm>
          <a:prstGeom prst="rect">
            <a:avLst/>
          </a:prstGeom>
          <a:noFill/>
        </p:spPr>
        <p:txBody>
          <a:bodyPr wrap="square">
            <a:spAutoFit/>
          </a:bodyPr>
          <a:lstStyle>
            <a:defPPr>
              <a:defRPr lang="en-US"/>
            </a:defPPr>
            <a:lvl1pPr marR="0" lvl="0" indent="0" algn="ctr" fontAlgn="auto">
              <a:lnSpc>
                <a:spcPct val="100000"/>
              </a:lnSpc>
              <a:spcBef>
                <a:spcPts val="600"/>
              </a:spcBef>
              <a:spcAft>
                <a:spcPts val="0"/>
              </a:spcAft>
              <a:buClrTx/>
              <a:buSzTx/>
              <a:buFontTx/>
              <a:buNone/>
              <a:tabLst/>
              <a:defRPr kumimoji="0" sz="1000" b="0" i="0" u="none" strike="noStrike" cap="none" spc="0" normalizeH="0" baseline="0">
                <a:ln>
                  <a:noFill/>
                </a:ln>
                <a:solidFill>
                  <a:srgbClr val="002060"/>
                </a:solidFill>
                <a:effectLst/>
                <a:uLnTx/>
                <a:uFillTx/>
                <a:latin typeface="Poppins" pitchFamily="2" charset="77"/>
                <a:cs typeface="Poppins" pitchFamily="2" charset="77"/>
              </a:defRPr>
            </a:lvl1pPr>
          </a:lstStyle>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000" b="1" i="0" u="none" strike="noStrike" kern="1200" cap="none" spc="0" normalizeH="0" baseline="0" noProof="0">
                <a:ln>
                  <a:noFill/>
                </a:ln>
                <a:solidFill>
                  <a:srgbClr val="002060"/>
                </a:solidFill>
                <a:effectLst/>
                <a:uLnTx/>
                <a:uFillTx/>
                <a:latin typeface="Poppins" pitchFamily="2" charset="77"/>
                <a:ea typeface="+mn-ea"/>
                <a:cs typeface="Poppins" pitchFamily="2" charset="77"/>
              </a:rPr>
              <a:t>Product Sales: </a:t>
            </a:r>
            <a:r>
              <a:rPr kumimoji="0" lang="en-US" sz="1000" b="0" i="0" u="none" strike="noStrike" kern="1200" cap="none" spc="0" normalizeH="0" baseline="0" noProof="0">
                <a:ln>
                  <a:noFill/>
                </a:ln>
                <a:solidFill>
                  <a:srgbClr val="002060"/>
                </a:solidFill>
                <a:effectLst/>
                <a:uLnTx/>
                <a:uFillTx/>
                <a:latin typeface="Poppins" pitchFamily="2" charset="77"/>
                <a:ea typeface="+mn-ea"/>
                <a:cs typeface="Poppins" pitchFamily="2" charset="77"/>
              </a:rPr>
              <a:t>With improved targeting, the company can drive higher conversion rates and increase overall sales.</a:t>
            </a:r>
          </a:p>
        </p:txBody>
      </p:sp>
      <p:pic>
        <p:nvPicPr>
          <p:cNvPr id="1028" name="Picture 4">
            <a:extLst>
              <a:ext uri="{FF2B5EF4-FFF2-40B4-BE49-F238E27FC236}">
                <a16:creationId xmlns:a16="http://schemas.microsoft.com/office/drawing/2014/main" id="{3EFF8983-1A3D-A660-7EC9-E0C541B1773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334702" y="5486408"/>
            <a:ext cx="1797729" cy="897460"/>
          </a:xfrm>
          <a:prstGeom prst="rect">
            <a:avLst/>
          </a:prstGeom>
          <a:ln>
            <a:solidFill>
              <a:srgbClr val="002060"/>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077CD516-9708-6B39-2BA8-0CD1B32F07C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905466" y="5342141"/>
            <a:ext cx="2065973" cy="1181270"/>
          </a:xfrm>
          <a:prstGeom prst="rect">
            <a:avLst/>
          </a:prstGeom>
          <a:ln>
            <a:solidFill>
              <a:srgbClr val="002060"/>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5" name="Picture 4" descr="Logo&#10;&#10;Description automatically generated">
            <a:extLst>
              <a:ext uri="{FF2B5EF4-FFF2-40B4-BE49-F238E27FC236}">
                <a16:creationId xmlns:a16="http://schemas.microsoft.com/office/drawing/2014/main" id="{AB7DC436-D118-A20B-BBBB-6C5868C00CC1}"/>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704951" y="5571160"/>
            <a:ext cx="1155734" cy="282785"/>
          </a:xfrm>
          <a:prstGeom prst="rect">
            <a:avLst/>
          </a:prstGeom>
        </p:spPr>
      </p:pic>
    </p:spTree>
    <p:extLst>
      <p:ext uri="{BB962C8B-B14F-4D97-AF65-F5344CB8AC3E}">
        <p14:creationId xmlns:p14="http://schemas.microsoft.com/office/powerpoint/2010/main" val="16752779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54833D1-39DE-3036-8F4F-45BB466727BC}"/>
              </a:ext>
            </a:extLst>
          </p:cNvPr>
          <p:cNvSpPr/>
          <p:nvPr/>
        </p:nvSpPr>
        <p:spPr>
          <a:xfrm>
            <a:off x="7979630" y="1313430"/>
            <a:ext cx="3913373" cy="2866386"/>
          </a:xfrm>
          <a:prstGeom prst="rect">
            <a:avLst/>
          </a:prstGeom>
          <a:solidFill>
            <a:srgbClr val="F2F2F2"/>
          </a:solidFill>
          <a:ln>
            <a:noFill/>
          </a:ln>
        </p:spPr>
        <p:style>
          <a:lnRef idx="2">
            <a:schemeClr val="accent1">
              <a:shade val="15000"/>
            </a:schemeClr>
          </a:lnRef>
          <a:fillRef idx="1">
            <a:schemeClr val="accent1"/>
          </a:fillRef>
          <a:effectRef idx="0">
            <a:schemeClr val="accent1"/>
          </a:effectRef>
          <a:fontRef idx="minor">
            <a:schemeClr val="lt1"/>
          </a:fontRef>
        </p:style>
        <p:txBody>
          <a:bodyPr lIns="822960" tIns="365760" rtlCol="0" anchor="t" anchorCtr="0"/>
          <a:lstStyle/>
          <a:p>
            <a:pPr marL="0" marR="0" lvl="0" indent="0" algn="l" defTabSz="1218987" rtl="0" eaLnBrk="1" fontAlgn="auto" latinLnBrk="0" hangingPunct="0">
              <a:lnSpc>
                <a:spcPct val="100000"/>
              </a:lnSpc>
              <a:spcBef>
                <a:spcPts val="0"/>
              </a:spcBef>
              <a:spcAft>
                <a:spcPts val="3000"/>
              </a:spcAft>
              <a:buClrTx/>
              <a:buSzPct val="60000"/>
              <a:buFontTx/>
              <a:buNone/>
              <a:tabLst/>
              <a:defRPr/>
            </a:pPr>
            <a:r>
              <a:rPr kumimoji="0" lang="en-US" sz="1100" b="0" i="0" u="none" strike="noStrike" kern="0" cap="none" spc="0" normalizeH="0" baseline="0" noProof="0">
                <a:ln>
                  <a:noFill/>
                </a:ln>
                <a:solidFill>
                  <a:srgbClr val="24255B"/>
                </a:solidFill>
                <a:effectLst/>
                <a:uLnTx/>
                <a:uFillTx/>
                <a:latin typeface="Poppins "/>
                <a:ea typeface="ＭＳ Ｐゴシック"/>
                <a:cs typeface="Helvetica"/>
              </a:rPr>
              <a:t>Unified and friendly </a:t>
            </a:r>
            <a:r>
              <a:rPr kumimoji="0" lang="en-US" sz="1100" b="0" i="0" u="none" strike="noStrike" kern="0" cap="none" spc="0" normalizeH="0" baseline="0" noProof="0">
                <a:ln>
                  <a:noFill/>
                </a:ln>
                <a:solidFill>
                  <a:srgbClr val="24255B"/>
                </a:solidFill>
                <a:effectLst/>
                <a:uLnTx/>
                <a:uFillTx/>
                <a:latin typeface="Poppins SemiBold"/>
                <a:ea typeface="ＭＳ Ｐゴシック"/>
                <a:cs typeface="Helvetica"/>
              </a:rPr>
              <a:t>Partner experience</a:t>
            </a:r>
          </a:p>
          <a:p>
            <a:pPr marL="0" marR="0" lvl="0" indent="0" algn="l" defTabSz="1218987" rtl="0" eaLnBrk="1" fontAlgn="auto" latinLnBrk="0" hangingPunct="0">
              <a:lnSpc>
                <a:spcPct val="100000"/>
              </a:lnSpc>
              <a:spcBef>
                <a:spcPts val="0"/>
              </a:spcBef>
              <a:spcAft>
                <a:spcPts val="3000"/>
              </a:spcAft>
              <a:buClrTx/>
              <a:buSzPct val="60000"/>
              <a:buFontTx/>
              <a:buNone/>
              <a:tabLst/>
              <a:defRPr/>
            </a:pPr>
            <a:r>
              <a:rPr kumimoji="0" lang="en-US" sz="1100" b="0" i="0" u="none" strike="noStrike" kern="0" cap="none" spc="0" normalizeH="0" baseline="0" noProof="0">
                <a:ln>
                  <a:noFill/>
                </a:ln>
                <a:solidFill>
                  <a:srgbClr val="24255B"/>
                </a:solidFill>
                <a:effectLst/>
                <a:uLnTx/>
                <a:uFillTx/>
                <a:latin typeface="Poppins SemiBold"/>
                <a:ea typeface="ＭＳ Ｐゴシック"/>
                <a:cs typeface="Helvetica"/>
              </a:rPr>
              <a:t>Increased business </a:t>
            </a:r>
            <a:r>
              <a:rPr kumimoji="0" lang="en-US" sz="1100" b="0" i="0" u="none" strike="noStrike" kern="0" cap="none" spc="0" normalizeH="0" baseline="0" noProof="0">
                <a:ln>
                  <a:noFill/>
                </a:ln>
                <a:solidFill>
                  <a:srgbClr val="24255B"/>
                </a:solidFill>
                <a:effectLst/>
                <a:uLnTx/>
                <a:uFillTx/>
                <a:latin typeface="Poppins "/>
                <a:ea typeface="ＭＳ Ｐゴシック"/>
                <a:cs typeface="Helvetica"/>
              </a:rPr>
              <a:t>via Partner network</a:t>
            </a:r>
          </a:p>
          <a:p>
            <a:pPr marL="0" marR="0" lvl="0" indent="0" algn="l" defTabSz="1218987" rtl="0" eaLnBrk="1" fontAlgn="auto" latinLnBrk="0" hangingPunct="0">
              <a:lnSpc>
                <a:spcPct val="100000"/>
              </a:lnSpc>
              <a:spcBef>
                <a:spcPts val="0"/>
              </a:spcBef>
              <a:spcAft>
                <a:spcPts val="3000"/>
              </a:spcAft>
              <a:buClrTx/>
              <a:buSzPct val="60000"/>
              <a:buFontTx/>
              <a:buNone/>
              <a:tabLst/>
              <a:defRPr/>
            </a:pPr>
            <a:r>
              <a:rPr kumimoji="0" lang="en-US" sz="1100" b="0" i="0" u="none" strike="noStrike" kern="0" cap="none" spc="0" normalizeH="0" baseline="0" noProof="0">
                <a:ln>
                  <a:noFill/>
                </a:ln>
                <a:solidFill>
                  <a:srgbClr val="24255B"/>
                </a:solidFill>
                <a:effectLst/>
                <a:uLnTx/>
                <a:uFillTx/>
                <a:latin typeface="Poppins "/>
                <a:ea typeface="ＭＳ Ｐゴシック"/>
                <a:cs typeface="Helvetica"/>
              </a:rPr>
              <a:t>Reduced </a:t>
            </a:r>
            <a:r>
              <a:rPr kumimoji="0" lang="en-US" sz="1100" b="0" i="0" u="none" strike="noStrike" kern="0" cap="none" spc="0" normalizeH="0" baseline="0" noProof="0">
                <a:ln>
                  <a:noFill/>
                </a:ln>
                <a:solidFill>
                  <a:srgbClr val="24255B"/>
                </a:solidFill>
                <a:effectLst/>
                <a:uLnTx/>
                <a:uFillTx/>
                <a:latin typeface="Poppins SemiBold"/>
                <a:ea typeface="ＭＳ Ｐゴシック"/>
                <a:cs typeface="Helvetica"/>
              </a:rPr>
              <a:t>delays and inaccuracies </a:t>
            </a:r>
            <a:r>
              <a:rPr kumimoji="0" lang="en-US" sz="1100" b="0" i="0" u="none" strike="noStrike" kern="0" cap="none" spc="0" normalizeH="0" baseline="0" noProof="0">
                <a:ln>
                  <a:noFill/>
                </a:ln>
                <a:solidFill>
                  <a:srgbClr val="24255B"/>
                </a:solidFill>
                <a:effectLst/>
                <a:uLnTx/>
                <a:uFillTx/>
                <a:latin typeface="Poppins "/>
                <a:ea typeface="ＭＳ Ｐゴシック"/>
                <a:cs typeface="Helvetica"/>
              </a:rPr>
              <a:t>in payments and accruals</a:t>
            </a:r>
          </a:p>
          <a:p>
            <a:pPr marL="0" marR="0" lvl="0" indent="0" algn="l" defTabSz="1218987" rtl="0" eaLnBrk="1" fontAlgn="auto" latinLnBrk="0" hangingPunct="0">
              <a:lnSpc>
                <a:spcPct val="100000"/>
              </a:lnSpc>
              <a:spcBef>
                <a:spcPts val="0"/>
              </a:spcBef>
              <a:spcAft>
                <a:spcPts val="3000"/>
              </a:spcAft>
              <a:buClrTx/>
              <a:buSzPct val="60000"/>
              <a:buFontTx/>
              <a:buNone/>
              <a:tabLst/>
              <a:defRPr/>
            </a:pPr>
            <a:r>
              <a:rPr kumimoji="0" lang="en-US" sz="1100" b="0" i="0" u="none" strike="noStrike" kern="0" cap="none" spc="0" normalizeH="0" baseline="0" noProof="0">
                <a:ln>
                  <a:noFill/>
                </a:ln>
                <a:solidFill>
                  <a:srgbClr val="24255B"/>
                </a:solidFill>
                <a:effectLst/>
                <a:uLnTx/>
                <a:uFillTx/>
                <a:latin typeface="Poppins "/>
                <a:ea typeface="ＭＳ Ｐゴシック"/>
                <a:cs typeface="Helvetica"/>
              </a:rPr>
              <a:t>Reduced </a:t>
            </a:r>
            <a:r>
              <a:rPr kumimoji="0" lang="en-US" sz="1100" b="0" i="0" u="none" strike="noStrike" kern="0" cap="none" spc="0" normalizeH="0" baseline="0" noProof="0">
                <a:ln>
                  <a:noFill/>
                </a:ln>
                <a:solidFill>
                  <a:srgbClr val="24255B"/>
                </a:solidFill>
                <a:effectLst/>
                <a:uLnTx/>
                <a:uFillTx/>
                <a:latin typeface="Poppins SemiBold"/>
                <a:ea typeface="ＭＳ Ｐゴシック"/>
                <a:cs typeface="Helvetica"/>
              </a:rPr>
              <a:t>operational cost and increased scalability</a:t>
            </a:r>
          </a:p>
        </p:txBody>
      </p:sp>
      <p:sp>
        <p:nvSpPr>
          <p:cNvPr id="33" name="TextBox 32">
            <a:extLst>
              <a:ext uri="{FF2B5EF4-FFF2-40B4-BE49-F238E27FC236}">
                <a16:creationId xmlns:a16="http://schemas.microsoft.com/office/drawing/2014/main" id="{F3388EF0-553C-F882-F910-CE15624E98C6}"/>
              </a:ext>
            </a:extLst>
          </p:cNvPr>
          <p:cNvSpPr txBox="1"/>
          <p:nvPr/>
        </p:nvSpPr>
        <p:spPr>
          <a:xfrm>
            <a:off x="533376" y="261860"/>
            <a:ext cx="6583041"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rgbClr val="24255B"/>
                </a:solidFill>
                <a:effectLst/>
                <a:uLnTx/>
                <a:uFillTx/>
                <a:latin typeface="Poppins SemiBold"/>
                <a:ea typeface="+mn-ea"/>
                <a:cs typeface="Poppins SemiBold" panose="00000700000000000000" pitchFamily="2" charset="0"/>
              </a:rPr>
              <a:t>Data Engineering Solution</a:t>
            </a:r>
            <a:endParaRPr kumimoji="0" lang="en-IN" sz="2800" b="1" i="0" u="none" strike="noStrike" kern="1200" cap="none" spc="0" normalizeH="0" baseline="0" noProof="0">
              <a:ln>
                <a:noFill/>
              </a:ln>
              <a:solidFill>
                <a:srgbClr val="24255B"/>
              </a:solidFill>
              <a:effectLst/>
              <a:uLnTx/>
              <a:uFillTx/>
              <a:latin typeface="Poppins SemiBold"/>
              <a:ea typeface="+mn-ea"/>
              <a:cs typeface="Poppins SemiBold" panose="00000700000000000000" pitchFamily="2" charset="0"/>
            </a:endParaRPr>
          </a:p>
        </p:txBody>
      </p:sp>
      <p:cxnSp>
        <p:nvCxnSpPr>
          <p:cNvPr id="34" name="Straight Connector 33">
            <a:extLst>
              <a:ext uri="{FF2B5EF4-FFF2-40B4-BE49-F238E27FC236}">
                <a16:creationId xmlns:a16="http://schemas.microsoft.com/office/drawing/2014/main" id="{466BA24D-3DB2-F805-B188-E08F18E2C851}"/>
              </a:ext>
            </a:extLst>
          </p:cNvPr>
          <p:cNvCxnSpPr/>
          <p:nvPr/>
        </p:nvCxnSpPr>
        <p:spPr>
          <a:xfrm>
            <a:off x="492475" y="243840"/>
            <a:ext cx="0" cy="559260"/>
          </a:xfrm>
          <a:prstGeom prst="line">
            <a:avLst/>
          </a:prstGeom>
          <a:ln w="57150">
            <a:solidFill>
              <a:srgbClr val="DB5D42"/>
            </a:solidFill>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4C19108A-E0E8-2E32-8AA3-45967D3FADC4}"/>
              </a:ext>
            </a:extLst>
          </p:cNvPr>
          <p:cNvSpPr/>
          <p:nvPr/>
        </p:nvSpPr>
        <p:spPr>
          <a:xfrm>
            <a:off x="472214" y="973730"/>
            <a:ext cx="7111893" cy="956142"/>
          </a:xfrm>
          <a:prstGeom prst="rect">
            <a:avLst/>
          </a:prstGeom>
          <a:solidFill>
            <a:srgbClr val="002E8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B9E78862-6E71-4D02-0CE7-CAE830D5432C}"/>
              </a:ext>
            </a:extLst>
          </p:cNvPr>
          <p:cNvSpPr txBox="1"/>
          <p:nvPr/>
        </p:nvSpPr>
        <p:spPr>
          <a:xfrm>
            <a:off x="472214" y="1048294"/>
            <a:ext cx="7111893" cy="73866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white"/>
                </a:solidFill>
                <a:effectLst/>
                <a:uLnTx/>
                <a:uFillTx/>
                <a:latin typeface="Poppins "/>
                <a:ea typeface="+mn-ea"/>
                <a:cs typeface="Calibri" panose="020F0502020204030204" pitchFamily="34" charset="0"/>
              </a:rPr>
              <a:t>Project Overview: </a:t>
            </a:r>
            <a:r>
              <a:rPr kumimoji="0" lang="en-US" sz="1000" b="0" i="0" u="none" strike="noStrike" kern="1200" cap="none" spc="0" normalizeH="0" baseline="0" noProof="0">
                <a:ln>
                  <a:noFill/>
                </a:ln>
                <a:solidFill>
                  <a:prstClr val="white"/>
                </a:solidFill>
                <a:effectLst/>
                <a:uLnTx/>
                <a:uFillTx/>
                <a:latin typeface="Poppins "/>
                <a:ea typeface="+mn-ea"/>
                <a:cs typeface="+mn-cs"/>
              </a:rPr>
              <a:t>A leading technology company faced several challenges in automating the rebate and payment process for VIP Annuity partners and automating the accruals for finance forecasting. The client was looking for a partner with expertise in data engineering solutions to automate partner rebates, payments, and accruals for finance forecasting. </a:t>
            </a:r>
            <a:endParaRPr kumimoji="0" lang="en-US" sz="1000" b="1" i="0" u="none" strike="noStrike" kern="1200" cap="none" spc="0" normalizeH="0" baseline="0" noProof="0">
              <a:ln>
                <a:noFill/>
              </a:ln>
              <a:solidFill>
                <a:prstClr val="white"/>
              </a:solidFill>
              <a:effectLst/>
              <a:uLnTx/>
              <a:uFillTx/>
              <a:latin typeface="Poppins "/>
              <a:ea typeface="+mn-ea"/>
              <a:cs typeface="Calibri" panose="020F0502020204030204" pitchFamily="34" charset="0"/>
            </a:endParaRPr>
          </a:p>
        </p:txBody>
      </p:sp>
      <p:grpSp>
        <p:nvGrpSpPr>
          <p:cNvPr id="8" name="Group 7">
            <a:extLst>
              <a:ext uri="{FF2B5EF4-FFF2-40B4-BE49-F238E27FC236}">
                <a16:creationId xmlns:a16="http://schemas.microsoft.com/office/drawing/2014/main" id="{488934F5-5031-A0A1-6592-858EBC3898EE}"/>
              </a:ext>
            </a:extLst>
          </p:cNvPr>
          <p:cNvGrpSpPr/>
          <p:nvPr/>
        </p:nvGrpSpPr>
        <p:grpSpPr>
          <a:xfrm>
            <a:off x="7738109" y="973730"/>
            <a:ext cx="2979921" cy="658812"/>
            <a:chOff x="7555266" y="1214168"/>
            <a:chExt cx="2979921" cy="658812"/>
          </a:xfrm>
        </p:grpSpPr>
        <p:sp>
          <p:nvSpPr>
            <p:cNvPr id="9" name="Right Triangle 8">
              <a:extLst>
                <a:ext uri="{FF2B5EF4-FFF2-40B4-BE49-F238E27FC236}">
                  <a16:creationId xmlns:a16="http://schemas.microsoft.com/office/drawing/2014/main" id="{88866856-EC47-D956-BC9F-9AA5F9CBA51D}"/>
                </a:ext>
              </a:extLst>
            </p:cNvPr>
            <p:cNvSpPr/>
            <p:nvPr/>
          </p:nvSpPr>
          <p:spPr bwMode="auto">
            <a:xfrm>
              <a:off x="10287623" y="1224031"/>
              <a:ext cx="247564" cy="350848"/>
            </a:xfrm>
            <a:prstGeom prst="rtTriangle">
              <a:avLst/>
            </a:prstGeom>
            <a:solidFill>
              <a:srgbClr val="288886"/>
            </a:solidFill>
            <a:ln w="9525">
              <a:noFill/>
              <a:round/>
              <a:headEnd/>
              <a:tailEnd/>
            </a:ln>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Right Triangle 9">
              <a:extLst>
                <a:ext uri="{FF2B5EF4-FFF2-40B4-BE49-F238E27FC236}">
                  <a16:creationId xmlns:a16="http://schemas.microsoft.com/office/drawing/2014/main" id="{9752B2F7-8E64-BE46-ACB9-495CECBDC188}"/>
                </a:ext>
              </a:extLst>
            </p:cNvPr>
            <p:cNvSpPr/>
            <p:nvPr/>
          </p:nvSpPr>
          <p:spPr bwMode="auto">
            <a:xfrm rot="10800000">
              <a:off x="7555266" y="1683704"/>
              <a:ext cx="247564" cy="189276"/>
            </a:xfrm>
            <a:prstGeom prst="rtTriangle">
              <a:avLst/>
            </a:prstGeom>
            <a:solidFill>
              <a:srgbClr val="288886"/>
            </a:solidFill>
            <a:ln w="9525">
              <a:noFill/>
              <a:round/>
              <a:headEnd/>
              <a:tailEnd/>
            </a:ln>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553B3859-C647-9ED5-8B94-894C83F3CCEF}"/>
                </a:ext>
              </a:extLst>
            </p:cNvPr>
            <p:cNvSpPr/>
            <p:nvPr/>
          </p:nvSpPr>
          <p:spPr bwMode="auto">
            <a:xfrm>
              <a:off x="7555266" y="1214168"/>
              <a:ext cx="2732357" cy="469537"/>
            </a:xfrm>
            <a:prstGeom prst="rect">
              <a:avLst/>
            </a:prstGeom>
            <a:solidFill>
              <a:srgbClr val="39C1BF"/>
            </a:solidFill>
            <a:ln w="9525">
              <a:noFill/>
              <a:round/>
              <a:headEnd/>
              <a:tailEnd/>
            </a:ln>
            <a:effectLst>
              <a:outerShdw blurRad="50800" dist="38100" dir="5400000" algn="t" rotWithShape="0">
                <a:prstClr val="black">
                  <a:alpha val="40000"/>
                </a:prstClr>
              </a:outerShdw>
            </a:effectLst>
          </p:spPr>
          <p:txBody>
            <a:bodyPr vert="horz" wrap="square" lIns="91440" tIns="45720" rIns="91440" bIns="45720" numCol="1" rtlCol="0" anchor="ctr"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white"/>
                  </a:solidFill>
                  <a:effectLst/>
                  <a:uLnTx/>
                  <a:uFillTx/>
                  <a:latin typeface="Poppins"/>
                  <a:ea typeface="+mn-ea"/>
                  <a:cs typeface="+mn-cs"/>
                </a:rPr>
                <a:t> VALUE DELIVERED</a:t>
              </a:r>
              <a:endParaRPr kumimoji="0" lang="en-US" sz="1200" b="1" i="0" u="none" strike="noStrike" kern="1200" cap="none" spc="0" normalizeH="0" baseline="0" noProof="0">
                <a:ln>
                  <a:noFill/>
                </a:ln>
                <a:solidFill>
                  <a:prstClr val="white"/>
                </a:solidFill>
                <a:effectLst/>
                <a:uLnTx/>
                <a:uFillTx/>
                <a:latin typeface="Poppins"/>
                <a:ea typeface="+mn-ea"/>
                <a:cs typeface="+mn-cs"/>
              </a:endParaRPr>
            </a:p>
          </p:txBody>
        </p:sp>
      </p:grpSp>
      <p:sp>
        <p:nvSpPr>
          <p:cNvPr id="17" name="Rectangle 16">
            <a:extLst>
              <a:ext uri="{FF2B5EF4-FFF2-40B4-BE49-F238E27FC236}">
                <a16:creationId xmlns:a16="http://schemas.microsoft.com/office/drawing/2014/main" id="{C348E487-F2E0-6C59-1F9D-244CD6EC67D4}"/>
              </a:ext>
            </a:extLst>
          </p:cNvPr>
          <p:cNvSpPr/>
          <p:nvPr/>
        </p:nvSpPr>
        <p:spPr bwMode="auto">
          <a:xfrm>
            <a:off x="7979874" y="4698255"/>
            <a:ext cx="3913129" cy="1783371"/>
          </a:xfrm>
          <a:prstGeom prst="rect">
            <a:avLst/>
          </a:prstGeom>
          <a:solidFill>
            <a:schemeClr val="bg1">
              <a:lumMod val="95000"/>
            </a:schemeClr>
          </a:solidFill>
          <a:ln w="9525">
            <a:noFill/>
            <a:round/>
            <a:headEnd/>
            <a:tailEnd/>
          </a:ln>
          <a:effectLst/>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18" name="Group 17">
            <a:extLst>
              <a:ext uri="{FF2B5EF4-FFF2-40B4-BE49-F238E27FC236}">
                <a16:creationId xmlns:a16="http://schemas.microsoft.com/office/drawing/2014/main" id="{2086B9D8-B0FE-CDD7-E71A-16B3A33DEBE5}"/>
              </a:ext>
            </a:extLst>
          </p:cNvPr>
          <p:cNvGrpSpPr/>
          <p:nvPr/>
        </p:nvGrpSpPr>
        <p:grpSpPr>
          <a:xfrm>
            <a:off x="7738108" y="4337544"/>
            <a:ext cx="2979921" cy="658812"/>
            <a:chOff x="7555266" y="1214168"/>
            <a:chExt cx="2979921" cy="658812"/>
          </a:xfrm>
        </p:grpSpPr>
        <p:sp>
          <p:nvSpPr>
            <p:cNvPr id="19" name="Right Triangle 18">
              <a:extLst>
                <a:ext uri="{FF2B5EF4-FFF2-40B4-BE49-F238E27FC236}">
                  <a16:creationId xmlns:a16="http://schemas.microsoft.com/office/drawing/2014/main" id="{0EE5DDDC-00B9-531D-25AC-64029CCC0427}"/>
                </a:ext>
              </a:extLst>
            </p:cNvPr>
            <p:cNvSpPr/>
            <p:nvPr/>
          </p:nvSpPr>
          <p:spPr bwMode="auto">
            <a:xfrm>
              <a:off x="10287623" y="1224031"/>
              <a:ext cx="247564" cy="350848"/>
            </a:xfrm>
            <a:prstGeom prst="rtTriangle">
              <a:avLst/>
            </a:prstGeom>
            <a:solidFill>
              <a:srgbClr val="288886"/>
            </a:solidFill>
            <a:ln w="9525">
              <a:noFill/>
              <a:round/>
              <a:headEnd/>
              <a:tailEnd/>
            </a:ln>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 name="Right Triangle 19">
              <a:extLst>
                <a:ext uri="{FF2B5EF4-FFF2-40B4-BE49-F238E27FC236}">
                  <a16:creationId xmlns:a16="http://schemas.microsoft.com/office/drawing/2014/main" id="{50BA9752-25AD-041D-0B62-781421595E0C}"/>
                </a:ext>
              </a:extLst>
            </p:cNvPr>
            <p:cNvSpPr/>
            <p:nvPr/>
          </p:nvSpPr>
          <p:spPr bwMode="auto">
            <a:xfrm rot="10800000">
              <a:off x="7555266" y="1683704"/>
              <a:ext cx="247564" cy="189276"/>
            </a:xfrm>
            <a:prstGeom prst="rtTriangle">
              <a:avLst/>
            </a:prstGeom>
            <a:solidFill>
              <a:srgbClr val="288886"/>
            </a:solidFill>
            <a:ln w="9525">
              <a:noFill/>
              <a:round/>
              <a:headEnd/>
              <a:tailEnd/>
            </a:ln>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 name="Rectangle 20">
              <a:extLst>
                <a:ext uri="{FF2B5EF4-FFF2-40B4-BE49-F238E27FC236}">
                  <a16:creationId xmlns:a16="http://schemas.microsoft.com/office/drawing/2014/main" id="{20524D2D-8217-7C16-DF10-230B59011AB0}"/>
                </a:ext>
              </a:extLst>
            </p:cNvPr>
            <p:cNvSpPr/>
            <p:nvPr/>
          </p:nvSpPr>
          <p:spPr bwMode="auto">
            <a:xfrm>
              <a:off x="7555266" y="1214168"/>
              <a:ext cx="2732357" cy="469537"/>
            </a:xfrm>
            <a:prstGeom prst="rect">
              <a:avLst/>
            </a:prstGeom>
            <a:solidFill>
              <a:srgbClr val="39C1BF"/>
            </a:solidFill>
            <a:ln w="9525">
              <a:noFill/>
              <a:round/>
              <a:headEnd/>
              <a:tailEnd/>
            </a:ln>
            <a:effectLst>
              <a:outerShdw blurRad="50800" dist="38100" dir="5400000" algn="t" rotWithShape="0">
                <a:prstClr val="black">
                  <a:alpha val="40000"/>
                </a:prstClr>
              </a:outerShdw>
            </a:effectLst>
          </p:spPr>
          <p:txBody>
            <a:bodyPr vert="horz" wrap="square" lIns="91440" tIns="45720" rIns="91440" bIns="45720" numCol="1" rtlCol="0" anchor="ctr"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white"/>
                  </a:solidFill>
                  <a:effectLst/>
                  <a:uLnTx/>
                  <a:uFillTx/>
                  <a:latin typeface="Poppins "/>
                  <a:ea typeface="+mn-ea"/>
                  <a:cs typeface="+mn-cs"/>
                </a:rPr>
                <a:t>TOOLS UTILIZED </a:t>
              </a:r>
            </a:p>
          </p:txBody>
        </p:sp>
      </p:grpSp>
      <p:sp>
        <p:nvSpPr>
          <p:cNvPr id="23" name="Rectangle 22">
            <a:extLst>
              <a:ext uri="{FF2B5EF4-FFF2-40B4-BE49-F238E27FC236}">
                <a16:creationId xmlns:a16="http://schemas.microsoft.com/office/drawing/2014/main" id="{4C7DFE4E-AEE0-4825-95E0-649C92F9479E}"/>
              </a:ext>
            </a:extLst>
          </p:cNvPr>
          <p:cNvSpPr/>
          <p:nvPr/>
        </p:nvSpPr>
        <p:spPr>
          <a:xfrm>
            <a:off x="4078960" y="2900336"/>
            <a:ext cx="3505147" cy="1217370"/>
          </a:xfrm>
          <a:prstGeom prst="rect">
            <a:avLst/>
          </a:prstGeom>
          <a:solidFill>
            <a:srgbClr val="F1F4F9"/>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rtlCol="0" anchor="t" anchorCtr="0"/>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50" b="0" i="0" u="none" strike="noStrike" kern="1200" cap="none" spc="0" normalizeH="0" baseline="0" noProof="0">
                <a:ln>
                  <a:noFill/>
                </a:ln>
                <a:solidFill>
                  <a:prstClr val="black"/>
                </a:solidFill>
                <a:effectLst/>
                <a:uLnTx/>
                <a:uFillTx/>
                <a:latin typeface="Poppins"/>
                <a:ea typeface="+mn-ea"/>
                <a:cs typeface="+mn-cs"/>
              </a:rPr>
              <a:t>Develop a robust data integration process to consolidate data from multiple sources into a single data repository/data warehouse using </a:t>
            </a:r>
            <a:r>
              <a:rPr kumimoji="0" lang="en-US" sz="1050" b="1" i="0" u="none" strike="noStrike" kern="1200" cap="none" spc="0" normalizeH="0" baseline="0" noProof="0">
                <a:ln>
                  <a:noFill/>
                </a:ln>
                <a:solidFill>
                  <a:prstClr val="black"/>
                </a:solidFill>
                <a:effectLst/>
                <a:uLnTx/>
                <a:uFillTx/>
                <a:latin typeface="Poppins"/>
                <a:ea typeface="+mn-ea"/>
                <a:cs typeface="+mn-cs"/>
              </a:rPr>
              <a:t>AWS glue, Redshift  </a:t>
            </a:r>
            <a:r>
              <a:rPr kumimoji="0" lang="en-US" sz="1050" b="0" i="0" u="none" strike="noStrike" kern="1200" cap="none" spc="0" normalizeH="0" baseline="0" noProof="0">
                <a:ln>
                  <a:noFill/>
                </a:ln>
                <a:solidFill>
                  <a:prstClr val="black"/>
                </a:solidFill>
                <a:effectLst/>
                <a:uLnTx/>
                <a:uFillTx/>
                <a:latin typeface="Poppins"/>
                <a:ea typeface="+mn-ea"/>
                <a:cs typeface="+mn-cs"/>
              </a:rPr>
              <a:t>which is designed to accommodate the specific requirements of the rebate computation process.</a:t>
            </a:r>
          </a:p>
        </p:txBody>
      </p:sp>
      <p:sp>
        <p:nvSpPr>
          <p:cNvPr id="24" name="Rectangle 23">
            <a:extLst>
              <a:ext uri="{FF2B5EF4-FFF2-40B4-BE49-F238E27FC236}">
                <a16:creationId xmlns:a16="http://schemas.microsoft.com/office/drawing/2014/main" id="{FF0F612A-83EF-A5CD-CB60-48FCEC603798}"/>
              </a:ext>
            </a:extLst>
          </p:cNvPr>
          <p:cNvSpPr/>
          <p:nvPr/>
        </p:nvSpPr>
        <p:spPr>
          <a:xfrm>
            <a:off x="448778" y="2900335"/>
            <a:ext cx="3505147" cy="1217370"/>
          </a:xfrm>
          <a:prstGeom prst="rect">
            <a:avLst/>
          </a:prstGeom>
          <a:solidFill>
            <a:srgbClr val="F1F4F9"/>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rtlCol="0" anchor="t" anchorCtr="0"/>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50" b="0" i="0" u="none" strike="noStrike" kern="1200" cap="none" spc="0" normalizeH="0" baseline="0" noProof="0">
                <a:ln>
                  <a:noFill/>
                </a:ln>
                <a:solidFill>
                  <a:prstClr val="black"/>
                </a:solidFill>
                <a:effectLst/>
                <a:uLnTx/>
                <a:uFillTx/>
                <a:latin typeface="Poppins"/>
                <a:ea typeface="+mn-ea"/>
                <a:cs typeface="+mn-cs"/>
              </a:rPr>
              <a:t>Establish a data governance framework to ensure that the data used for rebate computation is accurate, consistent, and trustworthy.</a:t>
            </a:r>
          </a:p>
        </p:txBody>
      </p:sp>
      <p:pic>
        <p:nvPicPr>
          <p:cNvPr id="25" name="Picture 24" descr="Text&#10;&#10;Description automatically generated">
            <a:extLst>
              <a:ext uri="{FF2B5EF4-FFF2-40B4-BE49-F238E27FC236}">
                <a16:creationId xmlns:a16="http://schemas.microsoft.com/office/drawing/2014/main" id="{DB860D95-D79D-0635-012D-7441037BDC55}"/>
              </a:ext>
            </a:extLst>
          </p:cNvPr>
          <p:cNvPicPr>
            <a:picLocks noChangeAspect="1"/>
          </p:cNvPicPr>
          <p:nvPr/>
        </p:nvPicPr>
        <p:blipFill rotWithShape="1">
          <a:blip r:embed="rId2">
            <a:extLst>
              <a:ext uri="{28A0092B-C50C-407E-A947-70E740481C1C}">
                <a14:useLocalDpi xmlns:a14="http://schemas.microsoft.com/office/drawing/2010/main" val="0"/>
              </a:ext>
            </a:extLst>
          </a:blip>
          <a:srcRect t="22874" b="23655"/>
          <a:stretch/>
        </p:blipFill>
        <p:spPr>
          <a:xfrm>
            <a:off x="9706473" y="5789310"/>
            <a:ext cx="1337992" cy="536587"/>
          </a:xfrm>
          <a:prstGeom prst="rect">
            <a:avLst/>
          </a:prstGeom>
        </p:spPr>
      </p:pic>
      <p:sp>
        <p:nvSpPr>
          <p:cNvPr id="26" name="Rectangle 25">
            <a:extLst>
              <a:ext uri="{FF2B5EF4-FFF2-40B4-BE49-F238E27FC236}">
                <a16:creationId xmlns:a16="http://schemas.microsoft.com/office/drawing/2014/main" id="{33EF9C6A-6F27-DA78-7BC1-94DAC2015651}"/>
              </a:ext>
            </a:extLst>
          </p:cNvPr>
          <p:cNvSpPr/>
          <p:nvPr/>
        </p:nvSpPr>
        <p:spPr>
          <a:xfrm>
            <a:off x="4073986" y="4750252"/>
            <a:ext cx="3505147" cy="1783370"/>
          </a:xfrm>
          <a:prstGeom prst="rect">
            <a:avLst/>
          </a:prstGeom>
          <a:solidFill>
            <a:srgbClr val="F1F4F9"/>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rtlCol="0" anchor="t" anchorCtr="0"/>
          <a:lstStyle/>
          <a:p>
            <a:pPr marL="285750" marR="0" lvl="0" indent="-285750" algn="l" defTabSz="914400" rtl="0" eaLnBrk="1" fontAlgn="auto" latinLnBrk="0" hangingPunct="1">
              <a:lnSpc>
                <a:spcPct val="107000"/>
              </a:lnSpc>
              <a:spcBef>
                <a:spcPts val="0"/>
              </a:spcBef>
              <a:spcAft>
                <a:spcPts val="800"/>
              </a:spcAft>
              <a:buClrTx/>
              <a:buSzTx/>
              <a:buFont typeface="Arial" panose="020B0604020202020204" pitchFamily="34" charset="0"/>
              <a:buChar char="•"/>
              <a:tabLst/>
              <a:defRPr/>
            </a:pPr>
            <a:r>
              <a:rPr kumimoji="0" lang="en-US" sz="1050" b="0" i="0" u="none" strike="noStrike" kern="1200" cap="none" spc="0" normalizeH="0" baseline="0" noProof="0">
                <a:ln>
                  <a:noFill/>
                </a:ln>
                <a:solidFill>
                  <a:prstClr val="black"/>
                </a:solidFill>
                <a:effectLst/>
                <a:uLnTx/>
                <a:uFillTx/>
                <a:latin typeface="Poppins"/>
                <a:ea typeface="Calibri" panose="020F0502020204030204" pitchFamily="34" charset="0"/>
                <a:cs typeface="Calibri" panose="020F0502020204030204" pitchFamily="34" charset="0"/>
              </a:rPr>
              <a:t>Integrate various sources of data for the enriched data to be stored in Amazon Redshift as the single source of truth for all partner and rebate-related data using </a:t>
            </a:r>
            <a:r>
              <a:rPr kumimoji="0" lang="en-US" sz="1050" b="1" i="0" u="none" strike="noStrike" kern="1200" cap="none" spc="0" normalizeH="0" baseline="0" noProof="0">
                <a:ln>
                  <a:noFill/>
                </a:ln>
                <a:solidFill>
                  <a:prstClr val="black"/>
                </a:solidFill>
                <a:effectLst/>
                <a:uLnTx/>
                <a:uFillTx/>
                <a:latin typeface="Poppins"/>
                <a:ea typeface="Calibri" panose="020F0502020204030204" pitchFamily="34" charset="0"/>
                <a:cs typeface="Calibri" panose="020F0502020204030204" pitchFamily="34" charset="0"/>
              </a:rPr>
              <a:t> AWS </a:t>
            </a:r>
            <a:r>
              <a:rPr kumimoji="0" lang="en-US" sz="1050" b="1" i="0" u="none" strike="noStrike" kern="1200" cap="none" spc="0" normalizeH="0" baseline="0" noProof="0">
                <a:ln>
                  <a:noFill/>
                </a:ln>
                <a:solidFill>
                  <a:prstClr val="black"/>
                </a:solidFill>
                <a:effectLst/>
                <a:uLnTx/>
                <a:uFillTx/>
                <a:latin typeface="Poppins"/>
                <a:ea typeface="+mn-ea"/>
                <a:cs typeface="+mn-cs"/>
              </a:rPr>
              <a:t>Athena </a:t>
            </a:r>
            <a:r>
              <a:rPr kumimoji="0" lang="en-US" sz="1050" b="0" i="0" u="none" strike="noStrike" kern="1200" cap="none" spc="0" normalizeH="0" baseline="0" noProof="0">
                <a:ln>
                  <a:noFill/>
                </a:ln>
                <a:solidFill>
                  <a:prstClr val="black"/>
                </a:solidFill>
                <a:effectLst/>
                <a:uLnTx/>
                <a:uFillTx/>
                <a:latin typeface="Poppins"/>
                <a:ea typeface="+mn-ea"/>
                <a:cs typeface="+mn-cs"/>
              </a:rPr>
              <a:t>to</a:t>
            </a:r>
            <a:r>
              <a:rPr kumimoji="0" lang="en-US" sz="1050" b="1" i="0" u="none" strike="noStrike" kern="1200" cap="none" spc="0" normalizeH="0" baseline="0" noProof="0">
                <a:ln>
                  <a:noFill/>
                </a:ln>
                <a:solidFill>
                  <a:prstClr val="black"/>
                </a:solidFill>
                <a:effectLst/>
                <a:uLnTx/>
                <a:uFillTx/>
                <a:latin typeface="Poppins"/>
                <a:ea typeface="+mn-ea"/>
                <a:cs typeface="+mn-cs"/>
              </a:rPr>
              <a:t> </a:t>
            </a:r>
            <a:r>
              <a:rPr kumimoji="0" lang="en-US" sz="1050" b="0" i="0" u="none" strike="noStrike" kern="1200" cap="none" spc="0" normalizeH="0" baseline="0" noProof="0">
                <a:ln>
                  <a:noFill/>
                </a:ln>
                <a:solidFill>
                  <a:prstClr val="black"/>
                </a:solidFill>
                <a:effectLst/>
                <a:uLnTx/>
                <a:uFillTx/>
                <a:latin typeface="Poppins"/>
                <a:ea typeface="+mn-ea"/>
                <a:cs typeface="+mn-cs"/>
              </a:rPr>
              <a:t>analyze the data</a:t>
            </a:r>
            <a:r>
              <a:rPr kumimoji="0" lang="en-US" sz="1050" b="0" i="0" u="none" strike="noStrike" kern="1200" cap="none" spc="0" normalizeH="0" baseline="0" noProof="0">
                <a:ln>
                  <a:noFill/>
                </a:ln>
                <a:solidFill>
                  <a:prstClr val="black"/>
                </a:solidFill>
                <a:effectLst/>
                <a:uLnTx/>
                <a:uFillTx/>
                <a:latin typeface="Poppins"/>
                <a:ea typeface="Calibri" panose="020F0502020204030204" pitchFamily="34" charset="0"/>
                <a:cs typeface="Calibri" panose="020F0502020204030204" pitchFamily="34" charset="0"/>
              </a:rPr>
              <a:t> enabling consumption by various other systems .</a:t>
            </a:r>
          </a:p>
          <a:p>
            <a:pPr marL="285750" marR="0" lvl="0" indent="-285750" algn="l" defTabSz="914400" rtl="0" eaLnBrk="1" fontAlgn="auto" latinLnBrk="0" hangingPunct="1">
              <a:lnSpc>
                <a:spcPct val="107000"/>
              </a:lnSpc>
              <a:spcBef>
                <a:spcPts val="0"/>
              </a:spcBef>
              <a:spcAft>
                <a:spcPts val="800"/>
              </a:spcAft>
              <a:buClrTx/>
              <a:buSzTx/>
              <a:buFont typeface="Arial" panose="020B0604020202020204" pitchFamily="34" charset="0"/>
              <a:buChar char="•"/>
              <a:tabLst/>
              <a:defRPr/>
            </a:pPr>
            <a:r>
              <a:rPr kumimoji="0" lang="en-US" sz="1050" b="0" i="0" u="none" strike="noStrike" kern="1200" cap="none" spc="0" normalizeH="0" baseline="0" noProof="0">
                <a:ln>
                  <a:noFill/>
                </a:ln>
                <a:solidFill>
                  <a:prstClr val="black"/>
                </a:solidFill>
                <a:effectLst/>
                <a:uLnTx/>
                <a:uFillTx/>
                <a:latin typeface="Poppins"/>
                <a:ea typeface="Calibri" panose="020F0502020204030204" pitchFamily="34" charset="0"/>
                <a:cs typeface="Calibri" panose="020F0502020204030204" pitchFamily="34" charset="0"/>
              </a:rPr>
              <a:t>Utilized Tableau to provide insights into the data  supporting business decision-making.</a:t>
            </a:r>
            <a:endParaRPr kumimoji="0" lang="en-US" sz="1050" b="0" i="0" u="none" strike="noStrike" kern="1200" cap="none" spc="0" normalizeH="0" baseline="0" noProof="0">
              <a:ln>
                <a:noFill/>
              </a:ln>
              <a:solidFill>
                <a:prstClr val="black"/>
              </a:solidFill>
              <a:effectLst/>
              <a:uLnTx/>
              <a:uFillTx/>
              <a:latin typeface="Poppins"/>
              <a:ea typeface="Calibri" panose="020F0502020204030204" pitchFamily="34" charset="0"/>
              <a:cs typeface="Times New Roman" panose="02020603050405020304" pitchFamily="18" charset="0"/>
            </a:endParaRPr>
          </a:p>
        </p:txBody>
      </p:sp>
      <p:sp>
        <p:nvSpPr>
          <p:cNvPr id="27" name="Rectangle 26">
            <a:extLst>
              <a:ext uri="{FF2B5EF4-FFF2-40B4-BE49-F238E27FC236}">
                <a16:creationId xmlns:a16="http://schemas.microsoft.com/office/drawing/2014/main" id="{1A84C934-EF11-3F27-17B9-E4E3ADCD61B7}"/>
              </a:ext>
            </a:extLst>
          </p:cNvPr>
          <p:cNvSpPr/>
          <p:nvPr/>
        </p:nvSpPr>
        <p:spPr>
          <a:xfrm>
            <a:off x="443804" y="4750251"/>
            <a:ext cx="3505147" cy="1783370"/>
          </a:xfrm>
          <a:prstGeom prst="rect">
            <a:avLst/>
          </a:prstGeom>
          <a:solidFill>
            <a:srgbClr val="F1F4F9"/>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rtlCol="0" anchor="t" anchorCtr="0"/>
          <a:lstStyle/>
          <a:p>
            <a:pPr marL="285750" marR="0" lvl="0" indent="-285750" algn="l" defTabSz="914400" rtl="0" eaLnBrk="1" fontAlgn="auto" latinLnBrk="0" hangingPunct="1">
              <a:lnSpc>
                <a:spcPct val="107000"/>
              </a:lnSpc>
              <a:spcBef>
                <a:spcPts val="0"/>
              </a:spcBef>
              <a:spcAft>
                <a:spcPts val="800"/>
              </a:spcAft>
              <a:buClrTx/>
              <a:buSzTx/>
              <a:buFont typeface="Arial" panose="020B0604020202020204" pitchFamily="34" charset="0"/>
              <a:buChar char="•"/>
              <a:tabLst/>
              <a:defRPr/>
            </a:pPr>
            <a:r>
              <a:rPr kumimoji="0" lang="en-US" sz="1050" b="0" i="0" u="none" strike="noStrike" kern="1200" cap="none" spc="0" normalizeH="0" baseline="0" noProof="0">
                <a:ln>
                  <a:noFill/>
                </a:ln>
                <a:solidFill>
                  <a:prstClr val="black"/>
                </a:solidFill>
                <a:effectLst/>
                <a:uLnTx/>
                <a:uFillTx/>
                <a:latin typeface="Poppins"/>
                <a:ea typeface="Calibri" panose="020F0502020204030204" pitchFamily="34" charset="0"/>
                <a:cs typeface="Calibri" panose="020F0502020204030204" pitchFamily="34" charset="0"/>
              </a:rPr>
              <a:t>Implement a data quality monitoring process using </a:t>
            </a:r>
            <a:r>
              <a:rPr kumimoji="0" lang="en-US" sz="1050" b="1" i="0" u="none" strike="noStrike" kern="1200" cap="none" spc="0" normalizeH="0" baseline="0" noProof="0">
                <a:ln>
                  <a:noFill/>
                </a:ln>
                <a:solidFill>
                  <a:prstClr val="black"/>
                </a:solidFill>
                <a:effectLst/>
                <a:uLnTx/>
                <a:uFillTx/>
                <a:latin typeface="Poppins"/>
                <a:ea typeface="Calibri" panose="020F0502020204030204" pitchFamily="34" charset="0"/>
                <a:cs typeface="Calibri" panose="020F0502020204030204" pitchFamily="34" charset="0"/>
              </a:rPr>
              <a:t>AWS Cloud watch </a:t>
            </a:r>
            <a:r>
              <a:rPr kumimoji="0" lang="en-US" sz="1050" b="0" i="0" u="none" strike="noStrike" kern="1200" cap="none" spc="0" normalizeH="0" baseline="0" noProof="0">
                <a:ln>
                  <a:noFill/>
                </a:ln>
                <a:solidFill>
                  <a:prstClr val="black"/>
                </a:solidFill>
                <a:effectLst/>
                <a:uLnTx/>
                <a:uFillTx/>
                <a:latin typeface="Poppins"/>
                <a:ea typeface="Calibri" panose="020F0502020204030204" pitchFamily="34" charset="0"/>
                <a:cs typeface="Calibri" panose="020F0502020204030204" pitchFamily="34" charset="0"/>
              </a:rPr>
              <a:t>to ensure that the data is of high quality and meets the necessary standards for accuracy and completeness.</a:t>
            </a:r>
          </a:p>
          <a:p>
            <a:pPr marL="285750" marR="0" lvl="0" indent="-285750" algn="l" defTabSz="914400" rtl="0" eaLnBrk="1" fontAlgn="auto" latinLnBrk="0" hangingPunct="1">
              <a:lnSpc>
                <a:spcPct val="107000"/>
              </a:lnSpc>
              <a:spcBef>
                <a:spcPts val="0"/>
              </a:spcBef>
              <a:spcAft>
                <a:spcPts val="800"/>
              </a:spcAft>
              <a:buClrTx/>
              <a:buSzTx/>
              <a:buFont typeface="Arial" panose="020B0604020202020204" pitchFamily="34" charset="0"/>
              <a:buChar char="•"/>
              <a:tabLst/>
              <a:defRPr/>
            </a:pPr>
            <a:r>
              <a:rPr kumimoji="0" lang="en-US" sz="1050" b="0" i="0" u="none" strike="noStrike" kern="1200" cap="none" spc="0" normalizeH="0" baseline="0" noProof="0">
                <a:ln>
                  <a:noFill/>
                </a:ln>
                <a:solidFill>
                  <a:prstClr val="black"/>
                </a:solidFill>
                <a:effectLst/>
                <a:uLnTx/>
                <a:uFillTx/>
                <a:latin typeface="Poppins"/>
                <a:ea typeface="Calibri" panose="020F0502020204030204" pitchFamily="34" charset="0"/>
                <a:cs typeface="Calibri" panose="020F0502020204030204" pitchFamily="34" charset="0"/>
              </a:rPr>
              <a:t>The process includes the identification and correction of data anomalies, inconsistencies, and errors.</a:t>
            </a:r>
            <a:endParaRPr kumimoji="0" lang="en-US" sz="1050" b="0" i="0" u="none" strike="noStrike" kern="1200" cap="none" spc="0" normalizeH="0" baseline="0" noProof="0">
              <a:ln>
                <a:noFill/>
              </a:ln>
              <a:solidFill>
                <a:prstClr val="black"/>
              </a:solidFill>
              <a:effectLst/>
              <a:uLnTx/>
              <a:uFillTx/>
              <a:latin typeface="Poppins"/>
              <a:ea typeface="Calibri" panose="020F0502020204030204" pitchFamily="34" charset="0"/>
              <a:cs typeface="Times New Roman" panose="02020603050405020304" pitchFamily="18" charset="0"/>
            </a:endParaRPr>
          </a:p>
        </p:txBody>
      </p:sp>
      <p:sp>
        <p:nvSpPr>
          <p:cNvPr id="29" name="TextBox 28">
            <a:extLst>
              <a:ext uri="{FF2B5EF4-FFF2-40B4-BE49-F238E27FC236}">
                <a16:creationId xmlns:a16="http://schemas.microsoft.com/office/drawing/2014/main" id="{5AA7B8BE-2C80-547C-6222-6708F04CDA9E}"/>
              </a:ext>
            </a:extLst>
          </p:cNvPr>
          <p:cNvSpPr txBox="1"/>
          <p:nvPr/>
        </p:nvSpPr>
        <p:spPr>
          <a:xfrm>
            <a:off x="442805" y="1978748"/>
            <a:ext cx="3094278"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2E87"/>
                </a:solidFill>
                <a:effectLst/>
                <a:uLnTx/>
                <a:uFillTx/>
                <a:latin typeface="Poppins SemiBold"/>
                <a:ea typeface="+mn-ea"/>
                <a:cs typeface="+mn-cs"/>
              </a:rPr>
              <a:t>RELANTO’S INVOLVEMENT</a:t>
            </a:r>
          </a:p>
        </p:txBody>
      </p:sp>
      <p:grpSp>
        <p:nvGrpSpPr>
          <p:cNvPr id="58" name="Group 57">
            <a:extLst>
              <a:ext uri="{FF2B5EF4-FFF2-40B4-BE49-F238E27FC236}">
                <a16:creationId xmlns:a16="http://schemas.microsoft.com/office/drawing/2014/main" id="{F1DBA921-8F6B-CEA2-A213-5774E2A5A8AE}"/>
              </a:ext>
            </a:extLst>
          </p:cNvPr>
          <p:cNvGrpSpPr/>
          <p:nvPr/>
        </p:nvGrpSpPr>
        <p:grpSpPr>
          <a:xfrm>
            <a:off x="448534" y="2327621"/>
            <a:ext cx="3505147" cy="506676"/>
            <a:chOff x="377675" y="2790487"/>
            <a:chExt cx="3075565" cy="506676"/>
          </a:xfrm>
        </p:grpSpPr>
        <p:sp>
          <p:nvSpPr>
            <p:cNvPr id="59" name="Pentagon 43">
              <a:extLst>
                <a:ext uri="{FF2B5EF4-FFF2-40B4-BE49-F238E27FC236}">
                  <a16:creationId xmlns:a16="http://schemas.microsoft.com/office/drawing/2014/main" id="{8259B0BB-B300-48D6-7915-B90A3730159C}"/>
                </a:ext>
              </a:extLst>
            </p:cNvPr>
            <p:cNvSpPr/>
            <p:nvPr/>
          </p:nvSpPr>
          <p:spPr>
            <a:xfrm>
              <a:off x="559489" y="2790487"/>
              <a:ext cx="2893751" cy="506101"/>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0" name="Pentagon 42">
              <a:extLst>
                <a:ext uri="{FF2B5EF4-FFF2-40B4-BE49-F238E27FC236}">
                  <a16:creationId xmlns:a16="http://schemas.microsoft.com/office/drawing/2014/main" id="{C2073903-097B-F065-3FBE-181AB57BEE8D}"/>
                </a:ext>
              </a:extLst>
            </p:cNvPr>
            <p:cNvSpPr/>
            <p:nvPr/>
          </p:nvSpPr>
          <p:spPr>
            <a:xfrm>
              <a:off x="468582" y="2790775"/>
              <a:ext cx="2893751" cy="506101"/>
            </a:xfrm>
            <a:prstGeom prst="roundRect">
              <a:avLst/>
            </a:prstGeom>
            <a:solidFill>
              <a:srgbClr val="002E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1" name="Pentagon 40">
              <a:extLst>
                <a:ext uri="{FF2B5EF4-FFF2-40B4-BE49-F238E27FC236}">
                  <a16:creationId xmlns:a16="http://schemas.microsoft.com/office/drawing/2014/main" id="{927F3F68-C72C-D3A2-3490-19C44BC160C5}"/>
                </a:ext>
              </a:extLst>
            </p:cNvPr>
            <p:cNvSpPr/>
            <p:nvPr/>
          </p:nvSpPr>
          <p:spPr>
            <a:xfrm>
              <a:off x="377675" y="2791062"/>
              <a:ext cx="2893751" cy="506101"/>
            </a:xfrm>
            <a:prstGeom prst="roundRect">
              <a:avLst/>
            </a:prstGeom>
            <a:solidFill>
              <a:srgbClr val="9DC3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2E87"/>
                  </a:solidFill>
                  <a:effectLst/>
                  <a:uLnTx/>
                  <a:uFillTx/>
                  <a:latin typeface="Poppins SemiBold"/>
                  <a:ea typeface="+mn-ea"/>
                  <a:cs typeface="+mn-cs"/>
                </a:rPr>
                <a:t>Data Governance Framework</a:t>
              </a:r>
              <a:endParaRPr kumimoji="0" lang="en-US" sz="1400" b="1" i="0" u="none" strike="noStrike" kern="1200" cap="none" spc="0" normalizeH="0" baseline="0" noProof="0">
                <a:ln>
                  <a:noFill/>
                </a:ln>
                <a:solidFill>
                  <a:srgbClr val="002E87"/>
                </a:solidFill>
                <a:effectLst/>
                <a:uLnTx/>
                <a:uFillTx/>
                <a:latin typeface="Poppins SemiBold"/>
                <a:ea typeface="+mn-ea"/>
                <a:cs typeface="Calibri" panose="020F0502020204030204" pitchFamily="34" charset="0"/>
              </a:endParaRPr>
            </a:p>
          </p:txBody>
        </p:sp>
      </p:grpSp>
      <p:grpSp>
        <p:nvGrpSpPr>
          <p:cNvPr id="62" name="Group 61">
            <a:extLst>
              <a:ext uri="{FF2B5EF4-FFF2-40B4-BE49-F238E27FC236}">
                <a16:creationId xmlns:a16="http://schemas.microsoft.com/office/drawing/2014/main" id="{4BFA1927-ADD4-5CFF-F1E7-BECBF0B95D66}"/>
              </a:ext>
            </a:extLst>
          </p:cNvPr>
          <p:cNvGrpSpPr/>
          <p:nvPr/>
        </p:nvGrpSpPr>
        <p:grpSpPr>
          <a:xfrm>
            <a:off x="4078960" y="2327621"/>
            <a:ext cx="3505147" cy="506676"/>
            <a:chOff x="4602706" y="2803376"/>
            <a:chExt cx="3075565" cy="506676"/>
          </a:xfrm>
        </p:grpSpPr>
        <p:sp>
          <p:nvSpPr>
            <p:cNvPr id="63" name="Pentagon 43">
              <a:extLst>
                <a:ext uri="{FF2B5EF4-FFF2-40B4-BE49-F238E27FC236}">
                  <a16:creationId xmlns:a16="http://schemas.microsoft.com/office/drawing/2014/main" id="{40D6541C-C910-1ECF-D80A-A9CDA58EDD0A}"/>
                </a:ext>
              </a:extLst>
            </p:cNvPr>
            <p:cNvSpPr/>
            <p:nvPr/>
          </p:nvSpPr>
          <p:spPr>
            <a:xfrm>
              <a:off x="4784520" y="2803376"/>
              <a:ext cx="2893751" cy="506101"/>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4" name="Pentagon 42">
              <a:extLst>
                <a:ext uri="{FF2B5EF4-FFF2-40B4-BE49-F238E27FC236}">
                  <a16:creationId xmlns:a16="http://schemas.microsoft.com/office/drawing/2014/main" id="{0367C6F3-12BE-CDE8-C467-CDDA953C73B4}"/>
                </a:ext>
              </a:extLst>
            </p:cNvPr>
            <p:cNvSpPr/>
            <p:nvPr/>
          </p:nvSpPr>
          <p:spPr>
            <a:xfrm>
              <a:off x="4693613" y="2803664"/>
              <a:ext cx="2893751" cy="506101"/>
            </a:xfrm>
            <a:prstGeom prst="roundRect">
              <a:avLst/>
            </a:prstGeom>
            <a:solidFill>
              <a:srgbClr val="002E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5" name="Pentagon 40">
              <a:extLst>
                <a:ext uri="{FF2B5EF4-FFF2-40B4-BE49-F238E27FC236}">
                  <a16:creationId xmlns:a16="http://schemas.microsoft.com/office/drawing/2014/main" id="{DE8EE708-DC75-2D16-6B77-26B04712A37E}"/>
                </a:ext>
              </a:extLst>
            </p:cNvPr>
            <p:cNvSpPr/>
            <p:nvPr/>
          </p:nvSpPr>
          <p:spPr>
            <a:xfrm>
              <a:off x="4602706" y="2803951"/>
              <a:ext cx="2893751" cy="506101"/>
            </a:xfrm>
            <a:prstGeom prst="roundRect">
              <a:avLst/>
            </a:prstGeom>
            <a:solidFill>
              <a:srgbClr val="9DC3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2E87"/>
                  </a:solidFill>
                  <a:effectLst/>
                  <a:uLnTx/>
                  <a:uFillTx/>
                  <a:latin typeface="Poppins SemiBold"/>
                  <a:ea typeface="+mn-ea"/>
                  <a:cs typeface="+mn-cs"/>
                </a:rPr>
                <a:t>Data Integration</a:t>
              </a:r>
            </a:p>
          </p:txBody>
        </p:sp>
      </p:grpSp>
      <p:grpSp>
        <p:nvGrpSpPr>
          <p:cNvPr id="66" name="Group 65">
            <a:extLst>
              <a:ext uri="{FF2B5EF4-FFF2-40B4-BE49-F238E27FC236}">
                <a16:creationId xmlns:a16="http://schemas.microsoft.com/office/drawing/2014/main" id="{53C350BA-F8C1-21C5-63F2-8B60F21953F3}"/>
              </a:ext>
            </a:extLst>
          </p:cNvPr>
          <p:cNvGrpSpPr/>
          <p:nvPr/>
        </p:nvGrpSpPr>
        <p:grpSpPr>
          <a:xfrm>
            <a:off x="448465" y="4179816"/>
            <a:ext cx="3505147" cy="506676"/>
            <a:chOff x="377675" y="2790487"/>
            <a:chExt cx="3075565" cy="506676"/>
          </a:xfrm>
        </p:grpSpPr>
        <p:sp>
          <p:nvSpPr>
            <p:cNvPr id="67" name="Pentagon 43">
              <a:extLst>
                <a:ext uri="{FF2B5EF4-FFF2-40B4-BE49-F238E27FC236}">
                  <a16:creationId xmlns:a16="http://schemas.microsoft.com/office/drawing/2014/main" id="{29D2AD15-A6EF-B6E9-198C-A8FFD1DF72E4}"/>
                </a:ext>
              </a:extLst>
            </p:cNvPr>
            <p:cNvSpPr/>
            <p:nvPr/>
          </p:nvSpPr>
          <p:spPr>
            <a:xfrm>
              <a:off x="559489" y="2790487"/>
              <a:ext cx="2893751" cy="506101"/>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8" name="Pentagon 42">
              <a:extLst>
                <a:ext uri="{FF2B5EF4-FFF2-40B4-BE49-F238E27FC236}">
                  <a16:creationId xmlns:a16="http://schemas.microsoft.com/office/drawing/2014/main" id="{B9C7D73E-1EC6-16B9-8383-477F85DB59E1}"/>
                </a:ext>
              </a:extLst>
            </p:cNvPr>
            <p:cNvSpPr/>
            <p:nvPr/>
          </p:nvSpPr>
          <p:spPr>
            <a:xfrm>
              <a:off x="468582" y="2790775"/>
              <a:ext cx="2893751" cy="506101"/>
            </a:xfrm>
            <a:prstGeom prst="roundRect">
              <a:avLst/>
            </a:prstGeom>
            <a:solidFill>
              <a:srgbClr val="002E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9" name="Pentagon 40">
              <a:extLst>
                <a:ext uri="{FF2B5EF4-FFF2-40B4-BE49-F238E27FC236}">
                  <a16:creationId xmlns:a16="http://schemas.microsoft.com/office/drawing/2014/main" id="{3E60C21C-D125-4B5C-5255-F7EFFE11759D}"/>
                </a:ext>
              </a:extLst>
            </p:cNvPr>
            <p:cNvSpPr/>
            <p:nvPr/>
          </p:nvSpPr>
          <p:spPr>
            <a:xfrm>
              <a:off x="377675" y="2791062"/>
              <a:ext cx="2893751" cy="506101"/>
            </a:xfrm>
            <a:prstGeom prst="roundRect">
              <a:avLst/>
            </a:prstGeom>
            <a:solidFill>
              <a:srgbClr val="9DC3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2E87"/>
                  </a:solidFill>
                  <a:effectLst/>
                  <a:uLnTx/>
                  <a:uFillTx/>
                  <a:latin typeface="Poppins SemiBold"/>
                  <a:ea typeface="+mn-ea"/>
                  <a:cs typeface="+mn-cs"/>
                </a:rPr>
                <a:t>Data Quality Monitoring</a:t>
              </a:r>
            </a:p>
          </p:txBody>
        </p:sp>
      </p:grpSp>
      <p:grpSp>
        <p:nvGrpSpPr>
          <p:cNvPr id="70" name="Group 69">
            <a:extLst>
              <a:ext uri="{FF2B5EF4-FFF2-40B4-BE49-F238E27FC236}">
                <a16:creationId xmlns:a16="http://schemas.microsoft.com/office/drawing/2014/main" id="{4773652C-63CD-F188-5E5C-A198D144A851}"/>
              </a:ext>
            </a:extLst>
          </p:cNvPr>
          <p:cNvGrpSpPr/>
          <p:nvPr/>
        </p:nvGrpSpPr>
        <p:grpSpPr>
          <a:xfrm>
            <a:off x="4078960" y="4179816"/>
            <a:ext cx="3500173" cy="506676"/>
            <a:chOff x="4602706" y="2803376"/>
            <a:chExt cx="3075565" cy="506676"/>
          </a:xfrm>
        </p:grpSpPr>
        <p:sp>
          <p:nvSpPr>
            <p:cNvPr id="71" name="Pentagon 43">
              <a:extLst>
                <a:ext uri="{FF2B5EF4-FFF2-40B4-BE49-F238E27FC236}">
                  <a16:creationId xmlns:a16="http://schemas.microsoft.com/office/drawing/2014/main" id="{855E6789-E82D-8452-F817-EA3AFA3C508F}"/>
                </a:ext>
              </a:extLst>
            </p:cNvPr>
            <p:cNvSpPr/>
            <p:nvPr/>
          </p:nvSpPr>
          <p:spPr>
            <a:xfrm>
              <a:off x="4784520" y="2803376"/>
              <a:ext cx="2893751" cy="506101"/>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2" name="Pentagon 42">
              <a:extLst>
                <a:ext uri="{FF2B5EF4-FFF2-40B4-BE49-F238E27FC236}">
                  <a16:creationId xmlns:a16="http://schemas.microsoft.com/office/drawing/2014/main" id="{C43F3AFB-A349-421D-2AE4-30B030030239}"/>
                </a:ext>
              </a:extLst>
            </p:cNvPr>
            <p:cNvSpPr/>
            <p:nvPr/>
          </p:nvSpPr>
          <p:spPr>
            <a:xfrm>
              <a:off x="4693613" y="2803664"/>
              <a:ext cx="2893751" cy="506101"/>
            </a:xfrm>
            <a:prstGeom prst="roundRect">
              <a:avLst/>
            </a:prstGeom>
            <a:solidFill>
              <a:srgbClr val="002E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3" name="Pentagon 40">
              <a:extLst>
                <a:ext uri="{FF2B5EF4-FFF2-40B4-BE49-F238E27FC236}">
                  <a16:creationId xmlns:a16="http://schemas.microsoft.com/office/drawing/2014/main" id="{CB06BD91-0C1D-D012-7824-B60B81CBF196}"/>
                </a:ext>
              </a:extLst>
            </p:cNvPr>
            <p:cNvSpPr/>
            <p:nvPr/>
          </p:nvSpPr>
          <p:spPr>
            <a:xfrm>
              <a:off x="4602706" y="2803951"/>
              <a:ext cx="2893751" cy="506101"/>
            </a:xfrm>
            <a:prstGeom prst="roundRect">
              <a:avLst/>
            </a:prstGeom>
            <a:solidFill>
              <a:srgbClr val="9DC3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2E87"/>
                  </a:solidFill>
                  <a:effectLst/>
                  <a:uLnTx/>
                  <a:uFillTx/>
                  <a:latin typeface="Poppins SemiBold"/>
                  <a:ea typeface="+mn-ea"/>
                  <a:cs typeface="+mn-cs"/>
                </a:rPr>
                <a:t>Rebate Computation</a:t>
              </a:r>
            </a:p>
          </p:txBody>
        </p:sp>
      </p:grpSp>
      <p:pic>
        <p:nvPicPr>
          <p:cNvPr id="79" name="Graphic 78">
            <a:extLst>
              <a:ext uri="{FF2B5EF4-FFF2-40B4-BE49-F238E27FC236}">
                <a16:creationId xmlns:a16="http://schemas.microsoft.com/office/drawing/2014/main" id="{7FC1B402-2F4B-F0E0-B9F5-A08EF5DD21C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24646" y="1494026"/>
            <a:ext cx="653999" cy="653999"/>
          </a:xfrm>
          <a:prstGeom prst="rect">
            <a:avLst/>
          </a:prstGeom>
        </p:spPr>
      </p:pic>
      <p:pic>
        <p:nvPicPr>
          <p:cNvPr id="81" name="Graphic 80">
            <a:extLst>
              <a:ext uri="{FF2B5EF4-FFF2-40B4-BE49-F238E27FC236}">
                <a16:creationId xmlns:a16="http://schemas.microsoft.com/office/drawing/2014/main" id="{A2032984-FE39-916E-2246-AF3A52C878A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012231" y="2076751"/>
            <a:ext cx="745048" cy="745048"/>
          </a:xfrm>
          <a:prstGeom prst="rect">
            <a:avLst/>
          </a:prstGeom>
        </p:spPr>
      </p:pic>
      <p:pic>
        <p:nvPicPr>
          <p:cNvPr id="83" name="Graphic 82">
            <a:extLst>
              <a:ext uri="{FF2B5EF4-FFF2-40B4-BE49-F238E27FC236}">
                <a16:creationId xmlns:a16="http://schemas.microsoft.com/office/drawing/2014/main" id="{4FEB5371-FF66-187F-816B-5CAC4A88790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979630" y="2661129"/>
            <a:ext cx="787207" cy="787207"/>
          </a:xfrm>
          <a:prstGeom prst="rect">
            <a:avLst/>
          </a:prstGeom>
        </p:spPr>
      </p:pic>
      <p:pic>
        <p:nvPicPr>
          <p:cNvPr id="85" name="Graphic 84">
            <a:extLst>
              <a:ext uri="{FF2B5EF4-FFF2-40B4-BE49-F238E27FC236}">
                <a16:creationId xmlns:a16="http://schemas.microsoft.com/office/drawing/2014/main" id="{58811446-047C-4697-3F16-18A539373EB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012231" y="3286547"/>
            <a:ext cx="745048" cy="745048"/>
          </a:xfrm>
          <a:prstGeom prst="rect">
            <a:avLst/>
          </a:prstGeom>
        </p:spPr>
      </p:pic>
      <p:pic>
        <p:nvPicPr>
          <p:cNvPr id="4" name="Picture 4" descr="AWS Glue AWS Compute, 58% OFF">
            <a:extLst>
              <a:ext uri="{FF2B5EF4-FFF2-40B4-BE49-F238E27FC236}">
                <a16:creationId xmlns:a16="http://schemas.microsoft.com/office/drawing/2014/main" id="{8A77E41C-43EA-073F-DAA9-CB945ED6FFE4}"/>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29989" t="11294" r="30546" b="22541"/>
          <a:stretch/>
        </p:blipFill>
        <p:spPr bwMode="auto">
          <a:xfrm>
            <a:off x="8160784" y="4918160"/>
            <a:ext cx="606053" cy="82640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descr="Toric + Amazon Redshift | Data Integration">
            <a:extLst>
              <a:ext uri="{FF2B5EF4-FFF2-40B4-BE49-F238E27FC236}">
                <a16:creationId xmlns:a16="http://schemas.microsoft.com/office/drawing/2014/main" id="{DEDF20D6-B407-AEEA-DB24-8643D52FB9E2}"/>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5786" t="11420" r="4549" b="13221"/>
          <a:stretch/>
        </p:blipFill>
        <p:spPr bwMode="auto">
          <a:xfrm>
            <a:off x="9008603" y="5022488"/>
            <a:ext cx="1276209" cy="53658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1042EBCF-7F35-16AB-E4C9-069C3406A92F}"/>
              </a:ext>
            </a:extLst>
          </p:cNvPr>
          <p:cNvPicPr>
            <a:picLocks noChangeAspect="1"/>
          </p:cNvPicPr>
          <p:nvPr/>
        </p:nvPicPr>
        <p:blipFill>
          <a:blip r:embed="rId13"/>
          <a:stretch>
            <a:fillRect/>
          </a:stretch>
        </p:blipFill>
        <p:spPr>
          <a:xfrm>
            <a:off x="8197077" y="5803094"/>
            <a:ext cx="1285668" cy="522803"/>
          </a:xfrm>
          <a:prstGeom prst="rect">
            <a:avLst/>
          </a:prstGeom>
        </p:spPr>
      </p:pic>
      <p:pic>
        <p:nvPicPr>
          <p:cNvPr id="3076" name="Picture 4" descr="AWS CloudWatch Online Test to Assess &amp; Hire AWS Developer">
            <a:extLst>
              <a:ext uri="{FF2B5EF4-FFF2-40B4-BE49-F238E27FC236}">
                <a16:creationId xmlns:a16="http://schemas.microsoft.com/office/drawing/2014/main" id="{922DF823-1221-6608-C979-5230CDA29E7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0393270" y="4974671"/>
            <a:ext cx="830879" cy="7698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5524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3BC5016-DB3B-1F55-A85A-49A3350E1040}"/>
              </a:ext>
            </a:extLst>
          </p:cNvPr>
          <p:cNvSpPr txBox="1"/>
          <p:nvPr/>
        </p:nvSpPr>
        <p:spPr>
          <a:xfrm>
            <a:off x="577031" y="257992"/>
            <a:ext cx="9464676"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02060"/>
                </a:solidFill>
                <a:effectLst/>
                <a:uLnTx/>
                <a:uFillTx/>
                <a:latin typeface="Poppins SemiBold" panose="00000700000000000000" pitchFamily="2" charset="0"/>
                <a:ea typeface="+mn-ea"/>
                <a:cs typeface="Poppins SemiBold" panose="00000700000000000000" pitchFamily="2" charset="0"/>
              </a:rPr>
              <a:t>Next-Generation Sales Forecasting</a:t>
            </a:r>
            <a:endParaRPr kumimoji="0" lang="en-IN" sz="2800" b="1" i="0" u="none" strike="noStrike" kern="1200" cap="none" spc="0" normalizeH="0" baseline="0" noProof="0" dirty="0">
              <a:ln>
                <a:noFill/>
              </a:ln>
              <a:solidFill>
                <a:srgbClr val="002060"/>
              </a:solidFill>
              <a:effectLst/>
              <a:uLnTx/>
              <a:uFillTx/>
              <a:latin typeface="Poppins SemiBold" panose="00000700000000000000" pitchFamily="2" charset="0"/>
              <a:ea typeface="+mn-ea"/>
              <a:cs typeface="Poppins SemiBold" panose="00000700000000000000" pitchFamily="2" charset="0"/>
            </a:endParaRPr>
          </a:p>
        </p:txBody>
      </p:sp>
      <p:sp>
        <p:nvSpPr>
          <p:cNvPr id="2" name="Rectangle 1">
            <a:extLst>
              <a:ext uri="{FF2B5EF4-FFF2-40B4-BE49-F238E27FC236}">
                <a16:creationId xmlns:a16="http://schemas.microsoft.com/office/drawing/2014/main" id="{401AE144-91B0-B274-D1C8-9896898FC6F3}"/>
              </a:ext>
            </a:extLst>
          </p:cNvPr>
          <p:cNvSpPr/>
          <p:nvPr/>
        </p:nvSpPr>
        <p:spPr>
          <a:xfrm>
            <a:off x="447247" y="3874303"/>
            <a:ext cx="3570720" cy="2370182"/>
          </a:xfrm>
          <a:prstGeom prst="rect">
            <a:avLst/>
          </a:prstGeom>
          <a:solidFill>
            <a:srgbClr val="F1F4F9"/>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rtlCol="0" anchor="t" anchorCtr="0"/>
          <a:lstStyle/>
          <a:p>
            <a:pPr marL="179388" marR="0" lvl="0" indent="-179388" algn="l" defTabSz="1218621" rtl="0" eaLnBrk="1" fontAlgn="auto" latinLnBrk="0" hangingPunct="1">
              <a:lnSpc>
                <a:spcPct val="100000"/>
              </a:lnSpc>
              <a:spcBef>
                <a:spcPts val="0"/>
              </a:spcBef>
              <a:spcAft>
                <a:spcPts val="600"/>
              </a:spcAft>
              <a:buClrTx/>
              <a:buSzPct val="100000"/>
              <a:buFont typeface="Arial" panose="020B0604020202020204" pitchFamily="34" charset="0"/>
              <a:buChar char="•"/>
              <a:tabLst/>
              <a:defRPr/>
            </a:pPr>
            <a:r>
              <a:rPr kumimoji="0" lang="en-US" sz="1100" b="0" i="0" u="none" strike="noStrike" kern="1200" cap="none" spc="0" normalizeH="0" baseline="0" noProof="0" dirty="0">
                <a:ln>
                  <a:noFill/>
                </a:ln>
                <a:solidFill>
                  <a:prstClr val="black"/>
                </a:solidFill>
                <a:effectLst/>
                <a:uLnTx/>
                <a:uFillTx/>
                <a:latin typeface="Poppins"/>
                <a:ea typeface="+mn-ea"/>
                <a:cs typeface="Poppins" pitchFamily="2" charset="77"/>
              </a:rPr>
              <a:t>Larger volume of data impacting the performance of data load</a:t>
            </a:r>
          </a:p>
          <a:p>
            <a:pPr marL="179388" marR="0" lvl="0" indent="-179388" algn="l" defTabSz="1218621" rtl="0" eaLnBrk="1" fontAlgn="auto" latinLnBrk="0" hangingPunct="1">
              <a:lnSpc>
                <a:spcPct val="100000"/>
              </a:lnSpc>
              <a:spcBef>
                <a:spcPts val="0"/>
              </a:spcBef>
              <a:spcAft>
                <a:spcPts val="600"/>
              </a:spcAft>
              <a:buClrTx/>
              <a:buSzPct val="100000"/>
              <a:buFont typeface="Arial" panose="020B0604020202020204" pitchFamily="34" charset="0"/>
              <a:buChar char="•"/>
              <a:tabLst/>
              <a:defRPr/>
            </a:pPr>
            <a:r>
              <a:rPr kumimoji="0" lang="en-US" sz="1100" b="0" i="0" u="none" strike="noStrike" kern="1200" cap="none" spc="0" normalizeH="0" baseline="0" noProof="0" dirty="0">
                <a:ln>
                  <a:noFill/>
                </a:ln>
                <a:solidFill>
                  <a:prstClr val="black"/>
                </a:solidFill>
                <a:effectLst/>
                <a:uLnTx/>
                <a:uFillTx/>
                <a:latin typeface="Poppins"/>
                <a:ea typeface="+mn-ea"/>
                <a:cs typeface="Poppins" pitchFamily="2" charset="77"/>
              </a:rPr>
              <a:t>Complex business logics for fair market value</a:t>
            </a:r>
          </a:p>
          <a:p>
            <a:pPr marL="179388" marR="0" lvl="0" indent="-179388" algn="l" defTabSz="1218621" rtl="0" eaLnBrk="1" fontAlgn="auto" latinLnBrk="0" hangingPunct="1">
              <a:lnSpc>
                <a:spcPct val="100000"/>
              </a:lnSpc>
              <a:spcBef>
                <a:spcPts val="0"/>
              </a:spcBef>
              <a:spcAft>
                <a:spcPts val="600"/>
              </a:spcAft>
              <a:buClrTx/>
              <a:buSzPct val="100000"/>
              <a:buFont typeface="Arial" panose="020B0604020202020204" pitchFamily="34" charset="0"/>
              <a:buChar char="•"/>
              <a:tabLst/>
              <a:defRPr/>
            </a:pPr>
            <a:r>
              <a:rPr kumimoji="0" lang="en-US" sz="1100" b="0" i="0" u="none" strike="noStrike" kern="1200" cap="none" spc="0" normalizeH="0" baseline="0" noProof="0" dirty="0">
                <a:ln>
                  <a:noFill/>
                </a:ln>
                <a:solidFill>
                  <a:prstClr val="black"/>
                </a:solidFill>
                <a:effectLst/>
                <a:uLnTx/>
                <a:uFillTx/>
                <a:latin typeface="Poppins"/>
                <a:ea typeface="+mn-ea"/>
                <a:cs typeface="Poppins" pitchFamily="2" charset="77"/>
              </a:rPr>
              <a:t>Requirement for critical application with accurate data for forecasting</a:t>
            </a:r>
          </a:p>
          <a:p>
            <a:pPr marL="179388" marR="0" lvl="0" indent="-179388" algn="l" defTabSz="1218621" rtl="0" eaLnBrk="1" fontAlgn="auto" latinLnBrk="0" hangingPunct="1">
              <a:lnSpc>
                <a:spcPct val="100000"/>
              </a:lnSpc>
              <a:spcBef>
                <a:spcPts val="0"/>
              </a:spcBef>
              <a:spcAft>
                <a:spcPts val="600"/>
              </a:spcAft>
              <a:buClrTx/>
              <a:buSzPct val="100000"/>
              <a:buFont typeface="Arial" panose="020B0604020202020204" pitchFamily="34" charset="0"/>
              <a:buChar char="•"/>
              <a:tabLst/>
              <a:defRPr/>
            </a:pPr>
            <a:r>
              <a:rPr kumimoji="0" lang="en-US" sz="1100" b="0" i="0" u="none" strike="noStrike" kern="1200" cap="none" spc="0" normalizeH="0" baseline="0" noProof="0" dirty="0">
                <a:ln>
                  <a:noFill/>
                </a:ln>
                <a:solidFill>
                  <a:prstClr val="black"/>
                </a:solidFill>
                <a:effectLst/>
                <a:uLnTx/>
                <a:uFillTx/>
                <a:latin typeface="Poppins"/>
                <a:ea typeface="+mn-ea"/>
                <a:cs typeface="Poppins" pitchFamily="2" charset="77"/>
              </a:rPr>
              <a:t>Redundant bookings and opportunity </a:t>
            </a:r>
            <a:r>
              <a:rPr kumimoji="0" lang="en-US" sz="1100" b="0" i="0" u="none" strike="noStrike" kern="1200" cap="none" spc="0" normalizeH="0" baseline="0" noProof="0" dirty="0">
                <a:ln>
                  <a:noFill/>
                </a:ln>
                <a:solidFill>
                  <a:prstClr val="black"/>
                </a:solidFill>
                <a:effectLst/>
                <a:uLnTx/>
                <a:uFillTx/>
                <a:latin typeface="Poppins"/>
                <a:ea typeface="+mn-lt"/>
                <a:cs typeface="Poppins" pitchFamily="2" charset="77"/>
              </a:rPr>
              <a:t>pipelines system</a:t>
            </a:r>
            <a:endParaRPr kumimoji="0" lang="en-US" sz="1100" b="0" i="0" u="none" strike="noStrike" kern="1200" cap="none" spc="0" normalizeH="0" baseline="0" noProof="0" dirty="0">
              <a:ln>
                <a:noFill/>
              </a:ln>
              <a:solidFill>
                <a:prstClr val="black"/>
              </a:solidFill>
              <a:effectLst/>
              <a:uLnTx/>
              <a:uFillTx/>
              <a:latin typeface="Poppins"/>
              <a:ea typeface="+mn-ea"/>
              <a:cs typeface="Poppins" pitchFamily="2" charset="77"/>
            </a:endParaRPr>
          </a:p>
        </p:txBody>
      </p:sp>
      <p:sp>
        <p:nvSpPr>
          <p:cNvPr id="3" name="Rectangle 2">
            <a:extLst>
              <a:ext uri="{FF2B5EF4-FFF2-40B4-BE49-F238E27FC236}">
                <a16:creationId xmlns:a16="http://schemas.microsoft.com/office/drawing/2014/main" id="{AA73406B-4821-B8F4-775B-1222EA663D3F}"/>
              </a:ext>
            </a:extLst>
          </p:cNvPr>
          <p:cNvSpPr/>
          <p:nvPr/>
        </p:nvSpPr>
        <p:spPr>
          <a:xfrm>
            <a:off x="4259734" y="3874302"/>
            <a:ext cx="3708634" cy="2372437"/>
          </a:xfrm>
          <a:prstGeom prst="rect">
            <a:avLst/>
          </a:prstGeom>
          <a:solidFill>
            <a:srgbClr val="F1F4F9"/>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rtlCol="0" anchor="t" anchorCtr="0"/>
          <a:lstStyle/>
          <a:p>
            <a:pPr marL="239713" marR="0" lvl="0" indent="-239713" algn="l" defTabSz="914400" rtl="0" eaLnBrk="1" fontAlgn="auto" latinLnBrk="0" hangingPunct="1">
              <a:lnSpc>
                <a:spcPct val="100000"/>
              </a:lnSpc>
              <a:spcBef>
                <a:spcPts val="0"/>
              </a:spcBef>
              <a:spcAft>
                <a:spcPts val="600"/>
              </a:spcAft>
              <a:buClrTx/>
              <a:buSzPct val="100000"/>
              <a:buFont typeface="Arial" panose="020B0604020202020204" pitchFamily="34" charset="0"/>
              <a:buChar char="•"/>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Understanding the data architecture of upstream systems to pull relevant data</a:t>
            </a:r>
          </a:p>
          <a:p>
            <a:pPr marL="239713" marR="0" lvl="0" indent="-239713" algn="l" defTabSz="914400" rtl="0" eaLnBrk="1" fontAlgn="auto" latinLnBrk="0" hangingPunct="1">
              <a:lnSpc>
                <a:spcPct val="100000"/>
              </a:lnSpc>
              <a:spcBef>
                <a:spcPts val="0"/>
              </a:spcBef>
              <a:spcAft>
                <a:spcPts val="600"/>
              </a:spcAft>
              <a:buClrTx/>
              <a:buSzPct val="100000"/>
              <a:buFont typeface="Arial" panose="020B0604020202020204" pitchFamily="34" charset="0"/>
              <a:buChar char="•"/>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Creation of parallel pipelines to speed up the ingestion in Informatica</a:t>
            </a:r>
          </a:p>
          <a:p>
            <a:pPr marL="239713" marR="0" lvl="0" indent="-239713" algn="l" defTabSz="914400" rtl="0" eaLnBrk="1" fontAlgn="auto" latinLnBrk="0" hangingPunct="1">
              <a:lnSpc>
                <a:spcPct val="100000"/>
              </a:lnSpc>
              <a:spcBef>
                <a:spcPts val="0"/>
              </a:spcBef>
              <a:spcAft>
                <a:spcPts val="600"/>
              </a:spcAft>
              <a:buClrTx/>
              <a:buSzPct val="100000"/>
              <a:buFont typeface="Arial" panose="020B0604020202020204" pitchFamily="34" charset="0"/>
              <a:buChar char="•"/>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Enable continuous monitoring and alerts on jobs pulling latest bookings and pipeline numbers to ensure the forecast is accurate </a:t>
            </a:r>
          </a:p>
          <a:p>
            <a:pPr marL="239713" marR="0" lvl="0" indent="-239713" algn="l" defTabSz="914400" rtl="0" eaLnBrk="1" fontAlgn="auto" latinLnBrk="0" hangingPunct="1">
              <a:lnSpc>
                <a:spcPct val="100000"/>
              </a:lnSpc>
              <a:spcBef>
                <a:spcPts val="0"/>
              </a:spcBef>
              <a:spcAft>
                <a:spcPts val="600"/>
              </a:spcAft>
              <a:buClrTx/>
              <a:buSzPct val="100000"/>
              <a:buFont typeface="Arial" panose="020B0604020202020204" pitchFamily="34" charset="0"/>
              <a:buChar char="•"/>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Ensure always-on support so that tickets are resolved within the given SLA</a:t>
            </a:r>
          </a:p>
          <a:p>
            <a:pPr marL="171450" marR="0" lvl="0" indent="-171450" algn="ctr"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100" b="0" i="0" u="none" strike="noStrike" kern="1200" cap="none" spc="0" normalizeH="0" baseline="0" noProof="0" dirty="0">
              <a:ln>
                <a:noFill/>
              </a:ln>
              <a:solidFill>
                <a:srgbClr val="FFFFFF"/>
              </a:solidFill>
              <a:effectLst/>
              <a:uLnTx/>
              <a:uFillTx/>
              <a:latin typeface="Poppins"/>
              <a:ea typeface="Calibri" panose="020F0502020204030204" pitchFamily="34" charset="0"/>
              <a:cs typeface="Calibri" panose="020F0502020204030204" pitchFamily="34" charset="0"/>
            </a:endParaRPr>
          </a:p>
        </p:txBody>
      </p:sp>
      <p:sp>
        <p:nvSpPr>
          <p:cNvPr id="4" name="Rectangle 3">
            <a:extLst>
              <a:ext uri="{FF2B5EF4-FFF2-40B4-BE49-F238E27FC236}">
                <a16:creationId xmlns:a16="http://schemas.microsoft.com/office/drawing/2014/main" id="{8D5C0457-F150-812C-E0AC-CAB3D522D113}"/>
              </a:ext>
            </a:extLst>
          </p:cNvPr>
          <p:cNvSpPr/>
          <p:nvPr/>
        </p:nvSpPr>
        <p:spPr>
          <a:xfrm>
            <a:off x="429206" y="1254266"/>
            <a:ext cx="7521111" cy="1776260"/>
          </a:xfrm>
          <a:prstGeom prst="rect">
            <a:avLst/>
          </a:prstGeom>
          <a:solidFill>
            <a:srgbClr val="002E87"/>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rtlCol="0" anchor="t" anchorCtr="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Poppins"/>
                <a:ea typeface="+mn-ea"/>
                <a:cs typeface="Poppins SemiBold" panose="00000700000000000000" pitchFamily="2" charset="0"/>
              </a:rPr>
              <a:t>Client Overview </a:t>
            </a:r>
            <a:r>
              <a:rPr kumimoji="0" lang="en-US" sz="18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rPr>
              <a:t>: </a:t>
            </a:r>
            <a:r>
              <a:rPr kumimoji="0" lang="en-US" sz="1200" b="0" i="0" u="none" strike="noStrike" kern="1200" cap="none" spc="0" normalizeH="0" baseline="0" noProof="0" dirty="0">
                <a:ln>
                  <a:noFill/>
                </a:ln>
                <a:solidFill>
                  <a:prstClr val="white"/>
                </a:solidFill>
                <a:effectLst/>
                <a:uLnTx/>
                <a:uFillTx/>
                <a:latin typeface="Poppins"/>
                <a:ea typeface="+mn-ea"/>
                <a:cs typeface="Calibri" panose="020F0502020204030204" pitchFamily="34" charset="0"/>
              </a:rPr>
              <a:t>A leading hi-tech client was looking for a solution that provides sellers with access to their past week’s booking information for various territorial hierarchies encompassing both products and services. To meet their requirements, the client requested the development of three separate pipelines to handle seven quarters of historical booking data, current quarter bookings data, and plan data sourced from their Enterprise Data Warehouse. These pipelines need to refresh on a daily basis and seamlessly integrate with a next-generation forecasting application. </a:t>
            </a:r>
            <a:endParaRPr kumimoji="0" lang="en-US" sz="1600" b="0" i="0" u="none" strike="noStrike" kern="1200" cap="none" spc="0" normalizeH="0" baseline="0" noProof="0" dirty="0">
              <a:ln>
                <a:noFill/>
              </a:ln>
              <a:solidFill>
                <a:prstClr val="white"/>
              </a:solidFill>
              <a:effectLst/>
              <a:uLnTx/>
              <a:uFillTx/>
              <a:latin typeface="Poppins"/>
              <a:ea typeface="+mn-ea"/>
              <a:cs typeface="Calibri" panose="020F0502020204030204" pitchFamily="34" charset="0"/>
            </a:endParaRPr>
          </a:p>
        </p:txBody>
      </p:sp>
      <p:grpSp>
        <p:nvGrpSpPr>
          <p:cNvPr id="5" name="Group 4">
            <a:extLst>
              <a:ext uri="{FF2B5EF4-FFF2-40B4-BE49-F238E27FC236}">
                <a16:creationId xmlns:a16="http://schemas.microsoft.com/office/drawing/2014/main" id="{A333DE7F-0565-B904-0182-7C2CA5658CFF}"/>
              </a:ext>
            </a:extLst>
          </p:cNvPr>
          <p:cNvGrpSpPr/>
          <p:nvPr/>
        </p:nvGrpSpPr>
        <p:grpSpPr>
          <a:xfrm>
            <a:off x="447246" y="3290807"/>
            <a:ext cx="3570720" cy="506676"/>
            <a:chOff x="377675" y="2790487"/>
            <a:chExt cx="3075565" cy="506676"/>
          </a:xfrm>
        </p:grpSpPr>
        <p:sp>
          <p:nvSpPr>
            <p:cNvPr id="6" name="Pentagon 43">
              <a:extLst>
                <a:ext uri="{FF2B5EF4-FFF2-40B4-BE49-F238E27FC236}">
                  <a16:creationId xmlns:a16="http://schemas.microsoft.com/office/drawing/2014/main" id="{7C56B931-B45E-7052-964D-C4478C491C18}"/>
                </a:ext>
              </a:extLst>
            </p:cNvPr>
            <p:cNvSpPr/>
            <p:nvPr/>
          </p:nvSpPr>
          <p:spPr>
            <a:xfrm>
              <a:off x="559489" y="2790487"/>
              <a:ext cx="2893751" cy="506101"/>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 name="Pentagon 42">
              <a:extLst>
                <a:ext uri="{FF2B5EF4-FFF2-40B4-BE49-F238E27FC236}">
                  <a16:creationId xmlns:a16="http://schemas.microsoft.com/office/drawing/2014/main" id="{C57636AD-A131-6A26-F0FD-5D308C04E071}"/>
                </a:ext>
              </a:extLst>
            </p:cNvPr>
            <p:cNvSpPr/>
            <p:nvPr/>
          </p:nvSpPr>
          <p:spPr>
            <a:xfrm>
              <a:off x="468582" y="2790775"/>
              <a:ext cx="2893751" cy="506101"/>
            </a:xfrm>
            <a:prstGeom prst="roundRect">
              <a:avLst/>
            </a:prstGeom>
            <a:solidFill>
              <a:srgbClr val="002E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9" name="Pentagon 40">
              <a:extLst>
                <a:ext uri="{FF2B5EF4-FFF2-40B4-BE49-F238E27FC236}">
                  <a16:creationId xmlns:a16="http://schemas.microsoft.com/office/drawing/2014/main" id="{4426AAA6-CA13-4ED9-41B5-8890465F5317}"/>
                </a:ext>
              </a:extLst>
            </p:cNvPr>
            <p:cNvSpPr/>
            <p:nvPr/>
          </p:nvSpPr>
          <p:spPr>
            <a:xfrm>
              <a:off x="377675" y="2791062"/>
              <a:ext cx="2893751" cy="506101"/>
            </a:xfrm>
            <a:prstGeom prst="roundRect">
              <a:avLst/>
            </a:prstGeom>
            <a:solidFill>
              <a:srgbClr val="9DC3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2E87"/>
                  </a:solidFill>
                  <a:effectLst/>
                  <a:uLnTx/>
                  <a:uFillTx/>
                  <a:latin typeface="Poppins SemiBold"/>
                  <a:ea typeface="+mn-ea"/>
                  <a:cs typeface="+mn-cs"/>
                </a:rPr>
                <a:t>Challenges</a:t>
              </a:r>
            </a:p>
          </p:txBody>
        </p:sp>
      </p:grpSp>
      <p:grpSp>
        <p:nvGrpSpPr>
          <p:cNvPr id="22" name="Group 21">
            <a:extLst>
              <a:ext uri="{FF2B5EF4-FFF2-40B4-BE49-F238E27FC236}">
                <a16:creationId xmlns:a16="http://schemas.microsoft.com/office/drawing/2014/main" id="{D57027EE-56EE-36AE-0051-121C1F0E9359}"/>
              </a:ext>
            </a:extLst>
          </p:cNvPr>
          <p:cNvGrpSpPr/>
          <p:nvPr/>
        </p:nvGrpSpPr>
        <p:grpSpPr>
          <a:xfrm>
            <a:off x="4259734" y="3303696"/>
            <a:ext cx="3708634" cy="506676"/>
            <a:chOff x="4602706" y="2803376"/>
            <a:chExt cx="3075565" cy="506676"/>
          </a:xfrm>
        </p:grpSpPr>
        <p:sp>
          <p:nvSpPr>
            <p:cNvPr id="34" name="Pentagon 43">
              <a:extLst>
                <a:ext uri="{FF2B5EF4-FFF2-40B4-BE49-F238E27FC236}">
                  <a16:creationId xmlns:a16="http://schemas.microsoft.com/office/drawing/2014/main" id="{40E61120-2FE9-4972-1E4E-D5439F5E2563}"/>
                </a:ext>
              </a:extLst>
            </p:cNvPr>
            <p:cNvSpPr/>
            <p:nvPr/>
          </p:nvSpPr>
          <p:spPr>
            <a:xfrm>
              <a:off x="4784520" y="2803376"/>
              <a:ext cx="2893751" cy="506101"/>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9" name="Pentagon 42">
              <a:extLst>
                <a:ext uri="{FF2B5EF4-FFF2-40B4-BE49-F238E27FC236}">
                  <a16:creationId xmlns:a16="http://schemas.microsoft.com/office/drawing/2014/main" id="{1E9D9B8F-C410-BD6D-AA05-D12887492E37}"/>
                </a:ext>
              </a:extLst>
            </p:cNvPr>
            <p:cNvSpPr/>
            <p:nvPr/>
          </p:nvSpPr>
          <p:spPr>
            <a:xfrm>
              <a:off x="4693613" y="2803664"/>
              <a:ext cx="2893751" cy="506101"/>
            </a:xfrm>
            <a:prstGeom prst="roundRect">
              <a:avLst/>
            </a:prstGeom>
            <a:solidFill>
              <a:srgbClr val="002E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1" name="Pentagon 40">
              <a:extLst>
                <a:ext uri="{FF2B5EF4-FFF2-40B4-BE49-F238E27FC236}">
                  <a16:creationId xmlns:a16="http://schemas.microsoft.com/office/drawing/2014/main" id="{3C287D7F-B520-73A2-57A7-F6952CD3410F}"/>
                </a:ext>
              </a:extLst>
            </p:cNvPr>
            <p:cNvSpPr/>
            <p:nvPr/>
          </p:nvSpPr>
          <p:spPr>
            <a:xfrm>
              <a:off x="4602706" y="2803951"/>
              <a:ext cx="2893751" cy="506101"/>
            </a:xfrm>
            <a:prstGeom prst="roundRect">
              <a:avLst/>
            </a:prstGeom>
            <a:solidFill>
              <a:srgbClr val="9DC3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2E87"/>
                  </a:solidFill>
                  <a:effectLst/>
                  <a:uLnTx/>
                  <a:uFillTx/>
                  <a:latin typeface="Poppins SemiBold"/>
                  <a:ea typeface="+mn-ea"/>
                  <a:cs typeface="+mn-cs"/>
                </a:rPr>
                <a:t>Solution Implemented</a:t>
              </a:r>
            </a:p>
          </p:txBody>
        </p:sp>
      </p:grpSp>
      <p:sp>
        <p:nvSpPr>
          <p:cNvPr id="64" name="Rectangle 63">
            <a:extLst>
              <a:ext uri="{FF2B5EF4-FFF2-40B4-BE49-F238E27FC236}">
                <a16:creationId xmlns:a16="http://schemas.microsoft.com/office/drawing/2014/main" id="{64A8D062-3B0E-AEDB-29A5-2A8C238357E4}"/>
              </a:ext>
            </a:extLst>
          </p:cNvPr>
          <p:cNvSpPr/>
          <p:nvPr/>
        </p:nvSpPr>
        <p:spPr bwMode="auto">
          <a:xfrm>
            <a:off x="8308738" y="1830027"/>
            <a:ext cx="3487448" cy="2204768"/>
          </a:xfrm>
          <a:prstGeom prst="rect">
            <a:avLst/>
          </a:prstGeom>
          <a:solidFill>
            <a:schemeClr val="bg1">
              <a:lumMod val="95000"/>
            </a:schemeClr>
          </a:solidFill>
          <a:ln w="9525">
            <a:noFill/>
            <a:round/>
            <a:headEnd/>
            <a:tailEnd/>
          </a:ln>
          <a:effectLst/>
        </p:spPr>
        <p:txBody>
          <a:bodyPr vert="horz" wrap="square" lIns="822960" tIns="182880" rIns="91440" bIns="45720" numCol="1" rtlCol="0"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800"/>
              </a:spcAft>
              <a:buClrTx/>
              <a:buSzTx/>
              <a:buFontTx/>
              <a:buNone/>
              <a:tabLst/>
              <a:defRPr/>
            </a:pPr>
            <a:r>
              <a:rPr kumimoji="0" lang="en-GB" sz="1100" b="1" i="0" u="none" strike="noStrike" kern="1200" cap="none" spc="0" normalizeH="0" baseline="0" noProof="0" dirty="0">
                <a:ln>
                  <a:noFill/>
                </a:ln>
                <a:solidFill>
                  <a:prstClr val="black"/>
                </a:solidFill>
                <a:effectLst/>
                <a:uLnTx/>
                <a:uFillTx/>
                <a:latin typeface="Poppins"/>
                <a:ea typeface="+mn-ea"/>
                <a:cs typeface="Calibri" panose="020F0502020204030204" pitchFamily="34" charset="0"/>
                <a:sym typeface="Helvetica"/>
              </a:rPr>
              <a:t>Increased user satisfaction </a:t>
            </a:r>
            <a:r>
              <a:rPr kumimoji="0" lang="en-GB" sz="1100" b="0" i="0" u="none" strike="noStrike" kern="1200" cap="none" spc="0" normalizeH="0" baseline="0" noProof="0" dirty="0">
                <a:ln>
                  <a:noFill/>
                </a:ln>
                <a:solidFill>
                  <a:prstClr val="black"/>
                </a:solidFill>
                <a:effectLst/>
                <a:uLnTx/>
                <a:uFillTx/>
                <a:latin typeface="Poppins"/>
                <a:ea typeface="+mn-ea"/>
                <a:cs typeface="Calibri" panose="020F0502020204030204" pitchFamily="34" charset="0"/>
                <a:sym typeface="Helvetica"/>
              </a:rPr>
              <a:t>with accurate Bookings data for Forecasting.</a:t>
            </a:r>
          </a:p>
          <a:p>
            <a:pPr marL="0" marR="0" lvl="0" indent="0" algn="l" defTabSz="914400" rtl="0" eaLnBrk="1" fontAlgn="auto" latinLnBrk="0" hangingPunct="1">
              <a:lnSpc>
                <a:spcPct val="100000"/>
              </a:lnSpc>
              <a:spcBef>
                <a:spcPts val="0"/>
              </a:spcBef>
              <a:spcAft>
                <a:spcPts val="800"/>
              </a:spcAft>
              <a:buClrTx/>
              <a:buSzTx/>
              <a:buFontTx/>
              <a:buNone/>
              <a:tabLst/>
              <a:defRPr/>
            </a:pPr>
            <a:r>
              <a:rPr kumimoji="0" lang="en-IN" sz="1100" b="1" i="0" u="none" strike="noStrike" kern="1200" cap="none" spc="0" normalizeH="0" baseline="0" noProof="0" dirty="0">
                <a:ln>
                  <a:noFill/>
                </a:ln>
                <a:solidFill>
                  <a:prstClr val="black"/>
                </a:solidFill>
                <a:effectLst/>
                <a:uLnTx/>
                <a:uFillTx/>
                <a:latin typeface="Poppins"/>
                <a:ea typeface="+mn-ea"/>
                <a:cs typeface="Calibri" panose="020F0502020204030204" pitchFamily="34" charset="0"/>
                <a:sym typeface="Helvetica"/>
              </a:rPr>
              <a:t>Global history data </a:t>
            </a:r>
            <a:r>
              <a:rPr kumimoji="0" lang="en-IN" sz="1100" b="0" i="0" u="none" strike="noStrike" kern="1200" cap="none" spc="0" normalizeH="0" baseline="0" noProof="0" dirty="0">
                <a:ln>
                  <a:noFill/>
                </a:ln>
                <a:solidFill>
                  <a:prstClr val="black"/>
                </a:solidFill>
                <a:effectLst/>
                <a:uLnTx/>
                <a:uFillTx/>
                <a:latin typeface="Poppins"/>
                <a:ea typeface="+mn-ea"/>
                <a:cs typeface="Calibri" panose="020F0502020204030204" pitchFamily="34" charset="0"/>
                <a:sym typeface="Helvetica"/>
              </a:rPr>
              <a:t>for past metrics and future Sales Plan</a:t>
            </a:r>
          </a:p>
          <a:p>
            <a:pPr marL="0" marR="0" lvl="0" indent="0" algn="l" defTabSz="914400" rtl="0" eaLnBrk="1" fontAlgn="auto" latinLnBrk="0" hangingPunct="1">
              <a:lnSpc>
                <a:spcPct val="100000"/>
              </a:lnSpc>
              <a:spcBef>
                <a:spcPts val="0"/>
              </a:spcBef>
              <a:spcAft>
                <a:spcPts val="800"/>
              </a:spcAft>
              <a:buClrTx/>
              <a:buSzTx/>
              <a:buFontTx/>
              <a:buNone/>
              <a:tabLst/>
              <a:defRPr/>
            </a:pPr>
            <a:r>
              <a:rPr kumimoji="0" lang="en-IN" sz="1100" b="1" i="0" u="none" strike="noStrike" kern="1200" cap="none" spc="0" normalizeH="0" baseline="0" noProof="0" dirty="0">
                <a:ln>
                  <a:noFill/>
                </a:ln>
                <a:solidFill>
                  <a:prstClr val="black"/>
                </a:solidFill>
                <a:effectLst/>
                <a:uLnTx/>
                <a:uFillTx/>
                <a:latin typeface="Poppins"/>
                <a:ea typeface="+mn-ea"/>
                <a:cs typeface="Calibri" panose="020F0502020204030204" pitchFamily="34" charset="0"/>
                <a:sym typeface="Helvetica"/>
              </a:rPr>
              <a:t>Analytics on past data </a:t>
            </a:r>
            <a:r>
              <a:rPr kumimoji="0" lang="en-IN" sz="1100" b="0" i="0" u="none" strike="noStrike" kern="1200" cap="none" spc="0" normalizeH="0" baseline="0" noProof="0" dirty="0">
                <a:ln>
                  <a:noFill/>
                </a:ln>
                <a:solidFill>
                  <a:prstClr val="black"/>
                </a:solidFill>
                <a:effectLst/>
                <a:uLnTx/>
                <a:uFillTx/>
                <a:latin typeface="Poppins"/>
                <a:ea typeface="+mn-ea"/>
                <a:cs typeface="Calibri" panose="020F0502020204030204" pitchFamily="34" charset="0"/>
                <a:sym typeface="Helvetica"/>
              </a:rPr>
              <a:t>to project trends in Sales</a:t>
            </a:r>
          </a:p>
          <a:p>
            <a:pPr marL="0" marR="0" lvl="0" indent="0" algn="l" defTabSz="914400" rtl="0" eaLnBrk="1" fontAlgn="auto" latinLnBrk="0" hangingPunct="1">
              <a:lnSpc>
                <a:spcPct val="100000"/>
              </a:lnSpc>
              <a:spcBef>
                <a:spcPts val="0"/>
              </a:spcBef>
              <a:spcAft>
                <a:spcPts val="800"/>
              </a:spcAft>
              <a:buClrTx/>
              <a:buSzTx/>
              <a:buFontTx/>
              <a:buNone/>
              <a:tabLst/>
              <a:defRPr/>
            </a:pPr>
            <a:r>
              <a:rPr kumimoji="0" lang="en-IN" sz="1100" b="1" i="0" u="none" strike="noStrike" kern="1200" cap="none" spc="0" normalizeH="0" baseline="0" noProof="0" dirty="0">
                <a:ln>
                  <a:noFill/>
                </a:ln>
                <a:solidFill>
                  <a:prstClr val="black"/>
                </a:solidFill>
                <a:effectLst/>
                <a:uLnTx/>
                <a:uFillTx/>
                <a:latin typeface="Poppins"/>
                <a:ea typeface="+mn-ea"/>
                <a:cs typeface="Calibri" panose="020F0502020204030204" pitchFamily="34" charset="0"/>
                <a:sym typeface="Helvetica"/>
              </a:rPr>
              <a:t>Faster data load </a:t>
            </a:r>
            <a:r>
              <a:rPr kumimoji="0" lang="en-IN" sz="1100" b="0" i="0" u="none" strike="noStrike" kern="1200" cap="none" spc="0" normalizeH="0" baseline="0" noProof="0" dirty="0">
                <a:ln>
                  <a:noFill/>
                </a:ln>
                <a:solidFill>
                  <a:prstClr val="black"/>
                </a:solidFill>
                <a:effectLst/>
                <a:uLnTx/>
                <a:uFillTx/>
                <a:latin typeface="Poppins"/>
                <a:ea typeface="+mn-ea"/>
                <a:cs typeface="Calibri" panose="020F0502020204030204" pitchFamily="34" charset="0"/>
                <a:sym typeface="Helvetica"/>
              </a:rPr>
              <a:t>to help the Sales team with timely Forecasting</a:t>
            </a:r>
            <a:endParaRPr kumimoji="0" lang="en-IN" sz="1100" b="0" i="0" u="none" strike="noStrike" kern="1200" cap="none" spc="0" normalizeH="0" baseline="0" noProof="0" dirty="0">
              <a:ln>
                <a:noFill/>
              </a:ln>
              <a:solidFill>
                <a:prstClr val="black"/>
              </a:solidFill>
              <a:effectLst/>
              <a:uLnTx/>
              <a:uFillTx/>
              <a:latin typeface="Poppins"/>
              <a:ea typeface="+mn-ea"/>
              <a:cs typeface="Calibri" panose="020F0502020204030204" pitchFamily="34" charset="0"/>
            </a:endParaRPr>
          </a:p>
        </p:txBody>
      </p:sp>
      <p:grpSp>
        <p:nvGrpSpPr>
          <p:cNvPr id="65" name="Group 64">
            <a:extLst>
              <a:ext uri="{FF2B5EF4-FFF2-40B4-BE49-F238E27FC236}">
                <a16:creationId xmlns:a16="http://schemas.microsoft.com/office/drawing/2014/main" id="{C7C41B54-2AFF-BD79-8B6F-13CC773EE28C}"/>
              </a:ext>
            </a:extLst>
          </p:cNvPr>
          <p:cNvGrpSpPr/>
          <p:nvPr/>
        </p:nvGrpSpPr>
        <p:grpSpPr>
          <a:xfrm>
            <a:off x="8066970" y="1397011"/>
            <a:ext cx="2979921" cy="658812"/>
            <a:chOff x="7555266" y="1214168"/>
            <a:chExt cx="2979921" cy="658812"/>
          </a:xfrm>
        </p:grpSpPr>
        <p:sp>
          <p:nvSpPr>
            <p:cNvPr id="66" name="Right Triangle 65">
              <a:extLst>
                <a:ext uri="{FF2B5EF4-FFF2-40B4-BE49-F238E27FC236}">
                  <a16:creationId xmlns:a16="http://schemas.microsoft.com/office/drawing/2014/main" id="{20B08BDE-FF11-AFCE-DFFF-43538FF96A2C}"/>
                </a:ext>
              </a:extLst>
            </p:cNvPr>
            <p:cNvSpPr/>
            <p:nvPr/>
          </p:nvSpPr>
          <p:spPr bwMode="auto">
            <a:xfrm>
              <a:off x="10287623" y="1224031"/>
              <a:ext cx="247564" cy="350848"/>
            </a:xfrm>
            <a:prstGeom prst="rtTriangle">
              <a:avLst/>
            </a:prstGeom>
            <a:solidFill>
              <a:srgbClr val="288886"/>
            </a:solidFill>
            <a:ln w="9525">
              <a:noFill/>
              <a:round/>
              <a:headEnd/>
              <a:tailEnd/>
            </a:ln>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7" name="Right Triangle 66">
              <a:extLst>
                <a:ext uri="{FF2B5EF4-FFF2-40B4-BE49-F238E27FC236}">
                  <a16:creationId xmlns:a16="http://schemas.microsoft.com/office/drawing/2014/main" id="{67C89262-B227-89DC-F402-6BE242BEB225}"/>
                </a:ext>
              </a:extLst>
            </p:cNvPr>
            <p:cNvSpPr/>
            <p:nvPr/>
          </p:nvSpPr>
          <p:spPr bwMode="auto">
            <a:xfrm rot="10800000">
              <a:off x="7555266" y="1683704"/>
              <a:ext cx="247564" cy="189276"/>
            </a:xfrm>
            <a:prstGeom prst="rtTriangle">
              <a:avLst/>
            </a:prstGeom>
            <a:solidFill>
              <a:srgbClr val="288886"/>
            </a:solidFill>
            <a:ln w="9525">
              <a:noFill/>
              <a:round/>
              <a:headEnd/>
              <a:tailEnd/>
            </a:ln>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8" name="Rectangle 67">
              <a:extLst>
                <a:ext uri="{FF2B5EF4-FFF2-40B4-BE49-F238E27FC236}">
                  <a16:creationId xmlns:a16="http://schemas.microsoft.com/office/drawing/2014/main" id="{BEB9018B-B469-F264-E14B-247F2F4EDA1C}"/>
                </a:ext>
              </a:extLst>
            </p:cNvPr>
            <p:cNvSpPr/>
            <p:nvPr/>
          </p:nvSpPr>
          <p:spPr bwMode="auto">
            <a:xfrm>
              <a:off x="7555266" y="1214168"/>
              <a:ext cx="2732357" cy="469537"/>
            </a:xfrm>
            <a:prstGeom prst="rect">
              <a:avLst/>
            </a:prstGeom>
            <a:solidFill>
              <a:srgbClr val="39C1BF"/>
            </a:solidFill>
            <a:ln w="9525">
              <a:noFill/>
              <a:round/>
              <a:headEnd/>
              <a:tailEnd/>
            </a:ln>
            <a:effectLst>
              <a:outerShdw blurRad="50800" dist="38100" dir="5400000" algn="t" rotWithShape="0">
                <a:prstClr val="black">
                  <a:alpha val="40000"/>
                </a:prstClr>
              </a:outerShdw>
            </a:effectLst>
          </p:spPr>
          <p:txBody>
            <a:bodyPr vert="horz" wrap="square" lIns="91440" tIns="45720" rIns="91440" bIns="45720" numCol="1" rtlCol="0" anchor="ctr"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Poppins"/>
                  <a:ea typeface="+mn-ea"/>
                  <a:cs typeface="+mn-cs"/>
                </a:rPr>
                <a:t> Value Delivered</a:t>
              </a:r>
              <a:endParaRPr kumimoji="0" lang="en-US" sz="1400" b="1" i="0" u="none" strike="noStrike" kern="1200" cap="none" spc="0" normalizeH="0" baseline="0" noProof="0" dirty="0">
                <a:ln>
                  <a:noFill/>
                </a:ln>
                <a:solidFill>
                  <a:prstClr val="white"/>
                </a:solidFill>
                <a:effectLst/>
                <a:uLnTx/>
                <a:uFillTx/>
                <a:latin typeface="Poppins"/>
                <a:ea typeface="+mn-ea"/>
                <a:cs typeface="+mn-cs"/>
              </a:endParaRPr>
            </a:p>
          </p:txBody>
        </p:sp>
      </p:grpSp>
      <p:sp>
        <p:nvSpPr>
          <p:cNvPr id="80" name="Rectangle 79">
            <a:extLst>
              <a:ext uri="{FF2B5EF4-FFF2-40B4-BE49-F238E27FC236}">
                <a16:creationId xmlns:a16="http://schemas.microsoft.com/office/drawing/2014/main" id="{9AB8B093-CBA4-25E9-BF09-7C57C69BD6C9}"/>
              </a:ext>
            </a:extLst>
          </p:cNvPr>
          <p:cNvSpPr/>
          <p:nvPr/>
        </p:nvSpPr>
        <p:spPr bwMode="auto">
          <a:xfrm>
            <a:off x="8308738" y="4900827"/>
            <a:ext cx="3487448" cy="1138823"/>
          </a:xfrm>
          <a:prstGeom prst="rect">
            <a:avLst/>
          </a:prstGeom>
          <a:solidFill>
            <a:schemeClr val="bg1">
              <a:lumMod val="95000"/>
            </a:schemeClr>
          </a:solidFill>
          <a:ln w="9525">
            <a:noFill/>
            <a:round/>
            <a:headEnd/>
            <a:tailEnd/>
          </a:ln>
          <a:effectLst/>
        </p:spPr>
        <p:txBody>
          <a:bodyPr vert="horz" wrap="square" lIns="822960" tIns="274320" rIns="91440" bIns="45720" numCol="1" rtlCol="0"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400"/>
              </a:spcAft>
              <a:buClrTx/>
              <a:buSzTx/>
              <a:buFontTx/>
              <a:buNone/>
              <a:tabLst/>
              <a:defRPr/>
            </a:pPr>
            <a:endParaRPr kumimoji="0" lang="en-IN" sz="1400" b="0" i="0" u="none" strike="noStrike" kern="1200" cap="none" spc="0" normalizeH="0" baseline="0" noProof="0" dirty="0">
              <a:ln>
                <a:noFill/>
              </a:ln>
              <a:solidFill>
                <a:prstClr val="black"/>
              </a:solidFill>
              <a:effectLst/>
              <a:uLnTx/>
              <a:uFillTx/>
              <a:latin typeface="Poppins"/>
              <a:ea typeface="+mn-ea"/>
              <a:cs typeface="Calibri" panose="020F0502020204030204" pitchFamily="34" charset="0"/>
            </a:endParaRPr>
          </a:p>
        </p:txBody>
      </p:sp>
      <p:grpSp>
        <p:nvGrpSpPr>
          <p:cNvPr id="81" name="Group 80">
            <a:extLst>
              <a:ext uri="{FF2B5EF4-FFF2-40B4-BE49-F238E27FC236}">
                <a16:creationId xmlns:a16="http://schemas.microsoft.com/office/drawing/2014/main" id="{F92C0907-2ABB-7811-160E-E037DE6E6284}"/>
              </a:ext>
            </a:extLst>
          </p:cNvPr>
          <p:cNvGrpSpPr/>
          <p:nvPr/>
        </p:nvGrpSpPr>
        <p:grpSpPr>
          <a:xfrm>
            <a:off x="8066970" y="4467811"/>
            <a:ext cx="2979921" cy="658812"/>
            <a:chOff x="7555266" y="1214168"/>
            <a:chExt cx="2979921" cy="658812"/>
          </a:xfrm>
        </p:grpSpPr>
        <p:sp>
          <p:nvSpPr>
            <p:cNvPr id="82" name="Right Triangle 81">
              <a:extLst>
                <a:ext uri="{FF2B5EF4-FFF2-40B4-BE49-F238E27FC236}">
                  <a16:creationId xmlns:a16="http://schemas.microsoft.com/office/drawing/2014/main" id="{AFF00C87-FC7E-6D8A-E1EC-4148BE0DB4F8}"/>
                </a:ext>
              </a:extLst>
            </p:cNvPr>
            <p:cNvSpPr/>
            <p:nvPr/>
          </p:nvSpPr>
          <p:spPr bwMode="auto">
            <a:xfrm>
              <a:off x="10287623" y="1224031"/>
              <a:ext cx="247564" cy="350848"/>
            </a:xfrm>
            <a:prstGeom prst="rtTriangle">
              <a:avLst/>
            </a:prstGeom>
            <a:solidFill>
              <a:srgbClr val="288886"/>
            </a:solidFill>
            <a:ln w="9525">
              <a:noFill/>
              <a:round/>
              <a:headEnd/>
              <a:tailEnd/>
            </a:ln>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3" name="Right Triangle 82">
              <a:extLst>
                <a:ext uri="{FF2B5EF4-FFF2-40B4-BE49-F238E27FC236}">
                  <a16:creationId xmlns:a16="http://schemas.microsoft.com/office/drawing/2014/main" id="{97A4C95E-1F19-4B74-6E38-B168126AB12C}"/>
                </a:ext>
              </a:extLst>
            </p:cNvPr>
            <p:cNvSpPr/>
            <p:nvPr/>
          </p:nvSpPr>
          <p:spPr bwMode="auto">
            <a:xfrm rot="10800000">
              <a:off x="7555266" y="1683704"/>
              <a:ext cx="247564" cy="189276"/>
            </a:xfrm>
            <a:prstGeom prst="rtTriangle">
              <a:avLst/>
            </a:prstGeom>
            <a:solidFill>
              <a:srgbClr val="288886"/>
            </a:solidFill>
            <a:ln w="9525">
              <a:noFill/>
              <a:round/>
              <a:headEnd/>
              <a:tailEnd/>
            </a:ln>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4" name="Rectangle 83">
              <a:extLst>
                <a:ext uri="{FF2B5EF4-FFF2-40B4-BE49-F238E27FC236}">
                  <a16:creationId xmlns:a16="http://schemas.microsoft.com/office/drawing/2014/main" id="{77FF9E5B-62EB-87FA-68FF-0CFD3489AB52}"/>
                </a:ext>
              </a:extLst>
            </p:cNvPr>
            <p:cNvSpPr/>
            <p:nvPr/>
          </p:nvSpPr>
          <p:spPr bwMode="auto">
            <a:xfrm>
              <a:off x="7555266" y="1214168"/>
              <a:ext cx="2732357" cy="469537"/>
            </a:xfrm>
            <a:prstGeom prst="rect">
              <a:avLst/>
            </a:prstGeom>
            <a:solidFill>
              <a:srgbClr val="39C1BF"/>
            </a:solidFill>
            <a:ln w="9525">
              <a:noFill/>
              <a:round/>
              <a:headEnd/>
              <a:tailEnd/>
            </a:ln>
            <a:effectLst>
              <a:outerShdw blurRad="50800" dist="38100" dir="5400000" algn="t" rotWithShape="0">
                <a:prstClr val="black">
                  <a:alpha val="40000"/>
                </a:prstClr>
              </a:outerShdw>
            </a:effectLst>
          </p:spPr>
          <p:txBody>
            <a:bodyPr vert="horz" wrap="square" lIns="91440" tIns="45720" rIns="91440" bIns="45720" numCol="1" rtlCol="0" anchor="ctr"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Poppins"/>
                  <a:ea typeface="+mn-ea"/>
                  <a:cs typeface="+mn-cs"/>
                </a:rPr>
                <a:t>Technology &amp; Tools</a:t>
              </a:r>
              <a:endParaRPr kumimoji="0" lang="en-US" sz="1400" b="1" i="0" u="none" strike="noStrike" kern="1200" cap="none" spc="0" normalizeH="0" baseline="0" noProof="0" dirty="0">
                <a:ln>
                  <a:noFill/>
                </a:ln>
                <a:solidFill>
                  <a:prstClr val="white"/>
                </a:solidFill>
                <a:effectLst/>
                <a:uLnTx/>
                <a:uFillTx/>
                <a:latin typeface="Poppins"/>
                <a:ea typeface="+mn-ea"/>
                <a:cs typeface="+mn-cs"/>
              </a:endParaRPr>
            </a:p>
          </p:txBody>
        </p:sp>
      </p:grpSp>
      <p:pic>
        <p:nvPicPr>
          <p:cNvPr id="90" name="Picture 89" descr="Logo&#10;&#10;Description automatically generated">
            <a:extLst>
              <a:ext uri="{FF2B5EF4-FFF2-40B4-BE49-F238E27FC236}">
                <a16:creationId xmlns:a16="http://schemas.microsoft.com/office/drawing/2014/main" id="{AA76CE8F-03E5-ADC1-8E69-5B38271A5B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430962" y="5077025"/>
            <a:ext cx="1587740" cy="388488"/>
          </a:xfrm>
          <a:prstGeom prst="rect">
            <a:avLst/>
          </a:prstGeom>
        </p:spPr>
      </p:pic>
      <p:pic>
        <p:nvPicPr>
          <p:cNvPr id="91" name="Picture 4">
            <a:extLst>
              <a:ext uri="{FF2B5EF4-FFF2-40B4-BE49-F238E27FC236}">
                <a16:creationId xmlns:a16="http://schemas.microsoft.com/office/drawing/2014/main" id="{595BB631-BFFC-69C8-37E4-7E922FAF1F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07778" y="5018833"/>
            <a:ext cx="1567902" cy="504873"/>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nformatica logo in transparent PNG and vectorized SVG formats">
            <a:extLst>
              <a:ext uri="{FF2B5EF4-FFF2-40B4-BE49-F238E27FC236}">
                <a16:creationId xmlns:a16="http://schemas.microsoft.com/office/drawing/2014/main" id="{053DBEC8-B914-D8AF-2434-432B2FED302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33852" y="5515219"/>
            <a:ext cx="1769700" cy="441503"/>
          </a:xfrm>
          <a:prstGeom prst="rect">
            <a:avLst/>
          </a:prstGeom>
          <a:noFill/>
          <a:extLst>
            <a:ext uri="{909E8E84-426E-40DD-AFC4-6F175D3DCCD1}">
              <a14:hiddenFill xmlns:a14="http://schemas.microsoft.com/office/drawing/2010/main">
                <a:solidFill>
                  <a:srgbClr val="FFFFFF"/>
                </a:solidFill>
              </a14:hiddenFill>
            </a:ext>
          </a:extLst>
        </p:spPr>
      </p:pic>
      <p:pic>
        <p:nvPicPr>
          <p:cNvPr id="93" name="Graphic 92">
            <a:extLst>
              <a:ext uri="{FF2B5EF4-FFF2-40B4-BE49-F238E27FC236}">
                <a16:creationId xmlns:a16="http://schemas.microsoft.com/office/drawing/2014/main" id="{AB3159FE-211D-7B92-9CBF-D6E931A9BA2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8418583" y="1911952"/>
            <a:ext cx="603109" cy="603109"/>
          </a:xfrm>
          <a:prstGeom prst="rect">
            <a:avLst/>
          </a:prstGeom>
        </p:spPr>
      </p:pic>
      <p:pic>
        <p:nvPicPr>
          <p:cNvPr id="95" name="Graphic 94">
            <a:extLst>
              <a:ext uri="{FF2B5EF4-FFF2-40B4-BE49-F238E27FC236}">
                <a16:creationId xmlns:a16="http://schemas.microsoft.com/office/drawing/2014/main" id="{1C9F8F6C-F667-2F8F-E81A-25609C222F2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451488" y="2462295"/>
            <a:ext cx="568230" cy="568230"/>
          </a:xfrm>
          <a:prstGeom prst="rect">
            <a:avLst/>
          </a:prstGeom>
        </p:spPr>
      </p:pic>
      <p:pic>
        <p:nvPicPr>
          <p:cNvPr id="97" name="Graphic 96">
            <a:extLst>
              <a:ext uri="{FF2B5EF4-FFF2-40B4-BE49-F238E27FC236}">
                <a16:creationId xmlns:a16="http://schemas.microsoft.com/office/drawing/2014/main" id="{B6A9B3AB-BFAE-B141-9B74-910C4127B1B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550182" y="2962918"/>
            <a:ext cx="469536" cy="469536"/>
          </a:xfrm>
          <a:prstGeom prst="rect">
            <a:avLst/>
          </a:prstGeom>
        </p:spPr>
      </p:pic>
      <p:pic>
        <p:nvPicPr>
          <p:cNvPr id="99" name="Graphic 98">
            <a:extLst>
              <a:ext uri="{FF2B5EF4-FFF2-40B4-BE49-F238E27FC236}">
                <a16:creationId xmlns:a16="http://schemas.microsoft.com/office/drawing/2014/main" id="{3FBE1414-087F-9735-6B0B-5BEF53D35080}"/>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485913" y="3381871"/>
            <a:ext cx="533805" cy="533805"/>
          </a:xfrm>
          <a:prstGeom prst="rect">
            <a:avLst/>
          </a:prstGeom>
        </p:spPr>
      </p:pic>
    </p:spTree>
    <p:extLst>
      <p:ext uri="{BB962C8B-B14F-4D97-AF65-F5344CB8AC3E}">
        <p14:creationId xmlns:p14="http://schemas.microsoft.com/office/powerpoint/2010/main" val="2373469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4AE1157-7BA7-2C85-6452-7078988BF6D2}"/>
              </a:ext>
            </a:extLst>
          </p:cNvPr>
          <p:cNvSpPr/>
          <p:nvPr/>
        </p:nvSpPr>
        <p:spPr>
          <a:xfrm>
            <a:off x="451524" y="895793"/>
            <a:ext cx="11413440" cy="698993"/>
          </a:xfrm>
          <a:prstGeom prst="rect">
            <a:avLst/>
          </a:prstGeom>
          <a:solidFill>
            <a:srgbClr val="002E8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CF4BE18-72D2-7CC7-0C7F-3DEC6E8DAE76}"/>
              </a:ext>
            </a:extLst>
          </p:cNvPr>
          <p:cNvSpPr>
            <a:spLocks noGrp="1"/>
          </p:cNvSpPr>
          <p:nvPr>
            <p:ph type="title"/>
          </p:nvPr>
        </p:nvSpPr>
        <p:spPr>
          <a:xfrm>
            <a:off x="592668" y="257992"/>
            <a:ext cx="8244381" cy="559260"/>
          </a:xfrm>
        </p:spPr>
        <p:txBody>
          <a:bodyPr>
            <a:noAutofit/>
          </a:bodyPr>
          <a:lstStyle/>
          <a:p>
            <a:br>
              <a:rPr kumimoji="0" lang="en-US" sz="2400" b="1" i="0" u="none" strike="noStrike" kern="1200" cap="none" spc="0" normalizeH="0" baseline="0" noProof="0">
                <a:ln>
                  <a:noFill/>
                </a:ln>
                <a:effectLst/>
                <a:uLnTx/>
                <a:uFillTx/>
                <a:ea typeface="+mj-ea"/>
                <a:cs typeface="+mj-cs"/>
              </a:rPr>
            </a:br>
            <a:r>
              <a:rPr lang="en-US" b="1">
                <a:latin typeface="Poppins SemiBold"/>
                <a:ea typeface="+mn-ea"/>
                <a:cs typeface="Poppins SemiBold" panose="00000700000000000000" pitchFamily="2" charset="0"/>
              </a:rPr>
              <a:t>Data and Cloud Migration </a:t>
            </a:r>
            <a:br>
              <a:rPr kumimoji="0" lang="en-US" sz="2400" b="1" i="0" u="none" strike="noStrike" kern="1200" cap="none" spc="0" normalizeH="0" baseline="0" noProof="0">
                <a:ln>
                  <a:noFill/>
                </a:ln>
                <a:effectLst/>
                <a:uLnTx/>
                <a:uFillTx/>
                <a:ea typeface="+mj-ea"/>
                <a:cs typeface="+mj-cs"/>
              </a:rPr>
            </a:br>
            <a:endParaRPr lang="en-US" sz="2400"/>
          </a:p>
        </p:txBody>
      </p:sp>
      <p:sp>
        <p:nvSpPr>
          <p:cNvPr id="7" name="Rectangle 6">
            <a:extLst>
              <a:ext uri="{FF2B5EF4-FFF2-40B4-BE49-F238E27FC236}">
                <a16:creationId xmlns:a16="http://schemas.microsoft.com/office/drawing/2014/main" id="{20FF2CE9-30B8-26E9-04AF-8504DBCDD489}"/>
              </a:ext>
            </a:extLst>
          </p:cNvPr>
          <p:cNvSpPr/>
          <p:nvPr/>
        </p:nvSpPr>
        <p:spPr>
          <a:xfrm>
            <a:off x="435621" y="4873249"/>
            <a:ext cx="3505147" cy="1573451"/>
          </a:xfrm>
          <a:prstGeom prst="rect">
            <a:avLst/>
          </a:prstGeom>
          <a:solidFill>
            <a:srgbClr val="F1F4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14" name="Rectangle 13">
            <a:extLst>
              <a:ext uri="{FF2B5EF4-FFF2-40B4-BE49-F238E27FC236}">
                <a16:creationId xmlns:a16="http://schemas.microsoft.com/office/drawing/2014/main" id="{82B07707-F65A-6614-361A-668D655E5A3E}"/>
              </a:ext>
            </a:extLst>
          </p:cNvPr>
          <p:cNvSpPr/>
          <p:nvPr/>
        </p:nvSpPr>
        <p:spPr>
          <a:xfrm>
            <a:off x="4044246" y="4873249"/>
            <a:ext cx="3505147" cy="1573451"/>
          </a:xfrm>
          <a:prstGeom prst="rect">
            <a:avLst/>
          </a:prstGeom>
          <a:solidFill>
            <a:srgbClr val="F1F4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0326F55B-FDE2-038E-5CBB-646EF2CDF27F}"/>
              </a:ext>
            </a:extLst>
          </p:cNvPr>
          <p:cNvSpPr txBox="1"/>
          <p:nvPr/>
        </p:nvSpPr>
        <p:spPr>
          <a:xfrm>
            <a:off x="466927" y="918087"/>
            <a:ext cx="11021071" cy="61555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white"/>
                </a:solidFill>
                <a:effectLst/>
                <a:uLnTx/>
                <a:uFillTx/>
                <a:latin typeface="Poppins"/>
                <a:ea typeface="+mn-ea"/>
                <a:cs typeface="Calibri"/>
              </a:rPr>
              <a:t>Business Context: </a:t>
            </a:r>
            <a:r>
              <a:rPr kumimoji="0" lang="en-US" sz="1100" b="0" i="0" u="none" strike="noStrike" kern="1200" cap="none" spc="0" normalizeH="0" baseline="0" noProof="0">
                <a:ln>
                  <a:noFill/>
                </a:ln>
                <a:solidFill>
                  <a:prstClr val="white"/>
                </a:solidFill>
                <a:effectLst/>
                <a:uLnTx/>
                <a:uFillTx/>
                <a:latin typeface="Poppins"/>
                <a:ea typeface="+mn-ea"/>
                <a:cs typeface="+mn-cs"/>
              </a:rPr>
              <a:t>The client was utilizing a data-intensive application with complex workflows and operations. They were facing several challenges due to the increasing demand for transactions, which required scalable and high-performance solutions. To support future use cases, improve performance, and increase scalability, the client was looking for a reliable partner to help them migrate the system to the cloud.</a:t>
            </a:r>
            <a:endParaRPr kumimoji="0" lang="en-US" sz="1100" b="1" i="0" u="none" strike="noStrike" kern="1200" cap="none" spc="0" normalizeH="0" baseline="0" noProof="0">
              <a:ln>
                <a:noFill/>
              </a:ln>
              <a:solidFill>
                <a:prstClr val="white"/>
              </a:solidFill>
              <a:effectLst/>
              <a:uLnTx/>
              <a:uFillTx/>
              <a:latin typeface="Poppins"/>
              <a:ea typeface="+mn-ea"/>
              <a:cs typeface="Calibri" panose="020F0502020204030204" pitchFamily="34" charset="0"/>
            </a:endParaRPr>
          </a:p>
        </p:txBody>
      </p:sp>
      <p:sp>
        <p:nvSpPr>
          <p:cNvPr id="3" name="Rectangle 2">
            <a:extLst>
              <a:ext uri="{FF2B5EF4-FFF2-40B4-BE49-F238E27FC236}">
                <a16:creationId xmlns:a16="http://schemas.microsoft.com/office/drawing/2014/main" id="{33459FDD-1A41-DB01-26FE-E7A7D858D495}"/>
              </a:ext>
            </a:extLst>
          </p:cNvPr>
          <p:cNvSpPr/>
          <p:nvPr/>
        </p:nvSpPr>
        <p:spPr>
          <a:xfrm>
            <a:off x="448066" y="2608389"/>
            <a:ext cx="3505147" cy="1656723"/>
          </a:xfrm>
          <a:prstGeom prst="rect">
            <a:avLst/>
          </a:prstGeom>
          <a:solidFill>
            <a:srgbClr val="F1F4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6" name="Rectangle 5">
            <a:extLst>
              <a:ext uri="{FF2B5EF4-FFF2-40B4-BE49-F238E27FC236}">
                <a16:creationId xmlns:a16="http://schemas.microsoft.com/office/drawing/2014/main" id="{EFFB3374-CDDE-E419-8F14-7E3F836697DA}"/>
              </a:ext>
            </a:extLst>
          </p:cNvPr>
          <p:cNvSpPr/>
          <p:nvPr/>
        </p:nvSpPr>
        <p:spPr>
          <a:xfrm>
            <a:off x="4056691" y="2608389"/>
            <a:ext cx="3505147" cy="1656723"/>
          </a:xfrm>
          <a:prstGeom prst="rect">
            <a:avLst/>
          </a:prstGeom>
          <a:solidFill>
            <a:srgbClr val="F1F4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8" name="TextBox 7">
            <a:extLst>
              <a:ext uri="{FF2B5EF4-FFF2-40B4-BE49-F238E27FC236}">
                <a16:creationId xmlns:a16="http://schemas.microsoft.com/office/drawing/2014/main" id="{4AF73308-8041-2EFB-C592-2A99E0007FE9}"/>
              </a:ext>
            </a:extLst>
          </p:cNvPr>
          <p:cNvSpPr txBox="1"/>
          <p:nvPr/>
        </p:nvSpPr>
        <p:spPr>
          <a:xfrm>
            <a:off x="367884" y="1645836"/>
            <a:ext cx="3759615"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2E87"/>
                </a:solidFill>
                <a:effectLst/>
                <a:uLnTx/>
                <a:uFillTx/>
                <a:latin typeface="Poppins"/>
                <a:ea typeface="+mn-ea"/>
                <a:cs typeface="+mn-cs"/>
              </a:rPr>
              <a:t>RELANTO’S INVOLVEMENT</a:t>
            </a:r>
          </a:p>
        </p:txBody>
      </p:sp>
      <p:grpSp>
        <p:nvGrpSpPr>
          <p:cNvPr id="12" name="Group 11">
            <a:extLst>
              <a:ext uri="{FF2B5EF4-FFF2-40B4-BE49-F238E27FC236}">
                <a16:creationId xmlns:a16="http://schemas.microsoft.com/office/drawing/2014/main" id="{EB53D34B-5136-306F-6112-28C2743FBF84}"/>
              </a:ext>
            </a:extLst>
          </p:cNvPr>
          <p:cNvGrpSpPr/>
          <p:nvPr/>
        </p:nvGrpSpPr>
        <p:grpSpPr>
          <a:xfrm>
            <a:off x="448066" y="2100809"/>
            <a:ext cx="3502998" cy="449413"/>
            <a:chOff x="402326" y="2251814"/>
            <a:chExt cx="3075565" cy="506101"/>
          </a:xfrm>
        </p:grpSpPr>
        <p:sp>
          <p:nvSpPr>
            <p:cNvPr id="9" name="Pentagon 43">
              <a:extLst>
                <a:ext uri="{FF2B5EF4-FFF2-40B4-BE49-F238E27FC236}">
                  <a16:creationId xmlns:a16="http://schemas.microsoft.com/office/drawing/2014/main" id="{86D6FCA0-C24B-736C-ABDF-8EDA1681B1D8}"/>
                </a:ext>
              </a:extLst>
            </p:cNvPr>
            <p:cNvSpPr/>
            <p:nvPr/>
          </p:nvSpPr>
          <p:spPr>
            <a:xfrm>
              <a:off x="584140" y="2251814"/>
              <a:ext cx="2893751" cy="506101"/>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0" name="Pentagon 42">
              <a:extLst>
                <a:ext uri="{FF2B5EF4-FFF2-40B4-BE49-F238E27FC236}">
                  <a16:creationId xmlns:a16="http://schemas.microsoft.com/office/drawing/2014/main" id="{738D67DF-57EE-C3BE-1935-D0A2CD780CBF}"/>
                </a:ext>
              </a:extLst>
            </p:cNvPr>
            <p:cNvSpPr/>
            <p:nvPr/>
          </p:nvSpPr>
          <p:spPr>
            <a:xfrm>
              <a:off x="493233" y="2251814"/>
              <a:ext cx="2893751" cy="506101"/>
            </a:xfrm>
            <a:prstGeom prst="roundRect">
              <a:avLst/>
            </a:prstGeom>
            <a:solidFill>
              <a:srgbClr val="002E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1" name="Pentagon 40">
              <a:extLst>
                <a:ext uri="{FF2B5EF4-FFF2-40B4-BE49-F238E27FC236}">
                  <a16:creationId xmlns:a16="http://schemas.microsoft.com/office/drawing/2014/main" id="{2401F5B1-C1F5-366B-C67A-81EEB9BA4B06}"/>
                </a:ext>
              </a:extLst>
            </p:cNvPr>
            <p:cNvSpPr/>
            <p:nvPr/>
          </p:nvSpPr>
          <p:spPr>
            <a:xfrm>
              <a:off x="402326" y="2251814"/>
              <a:ext cx="2893751" cy="506101"/>
            </a:xfrm>
            <a:prstGeom prst="roundRect">
              <a:avLst/>
            </a:prstGeom>
            <a:solidFill>
              <a:srgbClr val="9DC3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sp>
        <p:nvSpPr>
          <p:cNvPr id="13" name="TextBox 12">
            <a:extLst>
              <a:ext uri="{FF2B5EF4-FFF2-40B4-BE49-F238E27FC236}">
                <a16:creationId xmlns:a16="http://schemas.microsoft.com/office/drawing/2014/main" id="{9A502CB6-48E6-0CBC-72A3-49550FB5F36D}"/>
              </a:ext>
            </a:extLst>
          </p:cNvPr>
          <p:cNvSpPr txBox="1"/>
          <p:nvPr/>
        </p:nvSpPr>
        <p:spPr>
          <a:xfrm>
            <a:off x="1062435" y="2161796"/>
            <a:ext cx="2276409" cy="30777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2E87"/>
                </a:solidFill>
                <a:effectLst/>
                <a:uLnTx/>
                <a:uFillTx/>
                <a:latin typeface="Poppins SemiBold"/>
                <a:ea typeface="+mn-ea"/>
                <a:cs typeface="+mn-cs"/>
              </a:rPr>
              <a:t>Database System</a:t>
            </a:r>
            <a:endParaRPr kumimoji="0" lang="en-US" sz="1400" b="1" i="0" u="none" strike="noStrike" kern="1200" cap="none" spc="0" normalizeH="0" baseline="0" noProof="0">
              <a:ln>
                <a:noFill/>
              </a:ln>
              <a:solidFill>
                <a:srgbClr val="002E87"/>
              </a:solidFill>
              <a:effectLst/>
              <a:uLnTx/>
              <a:uFillTx/>
              <a:latin typeface="Poppins SemiBold"/>
              <a:ea typeface="+mn-ea"/>
              <a:cs typeface="Calibri" panose="020F0502020204030204" pitchFamily="34" charset="0"/>
            </a:endParaRPr>
          </a:p>
        </p:txBody>
      </p:sp>
      <p:sp>
        <p:nvSpPr>
          <p:cNvPr id="15" name="TextBox 14">
            <a:extLst>
              <a:ext uri="{FF2B5EF4-FFF2-40B4-BE49-F238E27FC236}">
                <a16:creationId xmlns:a16="http://schemas.microsoft.com/office/drawing/2014/main" id="{A9B7328D-EE7C-2511-C0BD-E4E674100EB5}"/>
              </a:ext>
            </a:extLst>
          </p:cNvPr>
          <p:cNvSpPr txBox="1"/>
          <p:nvPr/>
        </p:nvSpPr>
        <p:spPr>
          <a:xfrm>
            <a:off x="448065" y="2660458"/>
            <a:ext cx="3500040" cy="1477328"/>
          </a:xfrm>
          <a:prstGeom prst="rect">
            <a:avLst/>
          </a:prstGeom>
          <a:noFill/>
        </p:spPr>
        <p:txBody>
          <a:bodyPr wrap="square" lIns="91440" tIns="45720" rIns="91440" bIns="45720" anchor="t">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1000" b="0" i="0" u="none" strike="noStrike" kern="1200" cap="none" spc="0" normalizeH="0" baseline="0" noProof="0">
                <a:ln>
                  <a:noFill/>
                </a:ln>
                <a:solidFill>
                  <a:prstClr val="black"/>
                </a:solidFill>
                <a:effectLst/>
                <a:uLnTx/>
                <a:uFillTx/>
                <a:latin typeface="Poppins"/>
                <a:ea typeface="+mn-ea"/>
                <a:cs typeface="+mn-cs"/>
              </a:rPr>
              <a:t>Implement a robust and reliable database using </a:t>
            </a:r>
            <a:r>
              <a:rPr kumimoji="0" lang="en-US" sz="1000" b="1" i="0" u="none" strike="noStrike" kern="1200" cap="none" spc="0" normalizeH="0" baseline="0" noProof="0">
                <a:ln>
                  <a:noFill/>
                </a:ln>
                <a:solidFill>
                  <a:prstClr val="black"/>
                </a:solidFill>
                <a:effectLst/>
                <a:uLnTx/>
                <a:uFillTx/>
                <a:latin typeface="Poppins"/>
                <a:ea typeface="+mn-ea"/>
                <a:cs typeface="+mn-cs"/>
              </a:rPr>
              <a:t>AWS RDS </a:t>
            </a:r>
            <a:r>
              <a:rPr kumimoji="0" lang="en-US" sz="1000" b="0" i="0" u="none" strike="noStrike" kern="1200" cap="none" spc="0" normalizeH="0" baseline="0" noProof="0">
                <a:ln>
                  <a:noFill/>
                </a:ln>
                <a:solidFill>
                  <a:prstClr val="black"/>
                </a:solidFill>
                <a:effectLst/>
                <a:uLnTx/>
                <a:uFillTx/>
                <a:latin typeface="Poppins"/>
                <a:ea typeface="+mn-ea"/>
                <a:cs typeface="+mn-cs"/>
              </a:rPr>
              <a:t>system to transfer all the data from the on-premises databases to the new Postgres databases on AWS which improves data management and ensures that the application's data is re-stored securely</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US" sz="1000" b="0" i="0" u="none" strike="noStrike" kern="1200" cap="none" spc="0" normalizeH="0" baseline="0" noProof="0">
              <a:ln>
                <a:noFill/>
              </a:ln>
              <a:solidFill>
                <a:prstClr val="black"/>
              </a:solidFill>
              <a:effectLst/>
              <a:uLnTx/>
              <a:uFillTx/>
              <a:latin typeface="Poppins"/>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1000" b="0" i="0" u="none" strike="noStrike" kern="1200" cap="none" spc="0" normalizeH="0" baseline="0" noProof="0">
                <a:ln>
                  <a:noFill/>
                </a:ln>
                <a:solidFill>
                  <a:prstClr val="black"/>
                </a:solidFill>
                <a:effectLst/>
                <a:uLnTx/>
                <a:uFillTx/>
                <a:latin typeface="Poppins"/>
                <a:ea typeface="+mn-ea"/>
                <a:cs typeface="+mn-cs"/>
              </a:rPr>
              <a:t>This migration ensures data consistency and accuracy</a:t>
            </a:r>
            <a:endParaRPr kumimoji="0" lang="en-US" sz="1000" b="0" i="0" u="none" strike="noStrike" kern="1200" cap="none" spc="0" normalizeH="0" baseline="0" noProof="0">
              <a:ln>
                <a:noFill/>
              </a:ln>
              <a:solidFill>
                <a:prstClr val="black"/>
              </a:solidFill>
              <a:effectLst/>
              <a:uLnTx/>
              <a:uFillTx/>
              <a:latin typeface="Poppins"/>
              <a:ea typeface="+mn-ea"/>
              <a:cs typeface="Calibri"/>
            </a:endParaRPr>
          </a:p>
        </p:txBody>
      </p:sp>
      <p:grpSp>
        <p:nvGrpSpPr>
          <p:cNvPr id="16" name="Group 15">
            <a:extLst>
              <a:ext uri="{FF2B5EF4-FFF2-40B4-BE49-F238E27FC236}">
                <a16:creationId xmlns:a16="http://schemas.microsoft.com/office/drawing/2014/main" id="{CBE535B0-59B2-1DED-4D68-ECEE34537143}"/>
              </a:ext>
            </a:extLst>
          </p:cNvPr>
          <p:cNvGrpSpPr/>
          <p:nvPr/>
        </p:nvGrpSpPr>
        <p:grpSpPr>
          <a:xfrm>
            <a:off x="448065" y="4355273"/>
            <a:ext cx="3500039" cy="449413"/>
            <a:chOff x="402326" y="2251814"/>
            <a:chExt cx="3075565" cy="506101"/>
          </a:xfrm>
        </p:grpSpPr>
        <p:sp>
          <p:nvSpPr>
            <p:cNvPr id="17" name="Pentagon 43">
              <a:extLst>
                <a:ext uri="{FF2B5EF4-FFF2-40B4-BE49-F238E27FC236}">
                  <a16:creationId xmlns:a16="http://schemas.microsoft.com/office/drawing/2014/main" id="{471DA9DD-E83F-7C15-A96B-100C4EAEB6C1}"/>
                </a:ext>
              </a:extLst>
            </p:cNvPr>
            <p:cNvSpPr/>
            <p:nvPr/>
          </p:nvSpPr>
          <p:spPr>
            <a:xfrm>
              <a:off x="584139" y="2251814"/>
              <a:ext cx="2893752" cy="506101"/>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8" name="Pentagon 42">
              <a:extLst>
                <a:ext uri="{FF2B5EF4-FFF2-40B4-BE49-F238E27FC236}">
                  <a16:creationId xmlns:a16="http://schemas.microsoft.com/office/drawing/2014/main" id="{1C21402E-B2C7-AD79-53C3-C1F045293F98}"/>
                </a:ext>
              </a:extLst>
            </p:cNvPr>
            <p:cNvSpPr/>
            <p:nvPr/>
          </p:nvSpPr>
          <p:spPr>
            <a:xfrm>
              <a:off x="493233" y="2251814"/>
              <a:ext cx="2893751" cy="506101"/>
            </a:xfrm>
            <a:prstGeom prst="roundRect">
              <a:avLst/>
            </a:prstGeom>
            <a:solidFill>
              <a:srgbClr val="002E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9" name="Pentagon 40">
              <a:extLst>
                <a:ext uri="{FF2B5EF4-FFF2-40B4-BE49-F238E27FC236}">
                  <a16:creationId xmlns:a16="http://schemas.microsoft.com/office/drawing/2014/main" id="{FC84258F-3849-2BD1-A5D7-2B28CFF5C355}"/>
                </a:ext>
              </a:extLst>
            </p:cNvPr>
            <p:cNvSpPr/>
            <p:nvPr/>
          </p:nvSpPr>
          <p:spPr>
            <a:xfrm>
              <a:off x="402326" y="2251814"/>
              <a:ext cx="2893752" cy="506101"/>
            </a:xfrm>
            <a:prstGeom prst="roundRect">
              <a:avLst/>
            </a:prstGeom>
            <a:solidFill>
              <a:srgbClr val="9DC3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sp>
        <p:nvSpPr>
          <p:cNvPr id="24" name="TextBox 23">
            <a:extLst>
              <a:ext uri="{FF2B5EF4-FFF2-40B4-BE49-F238E27FC236}">
                <a16:creationId xmlns:a16="http://schemas.microsoft.com/office/drawing/2014/main" id="{6D7E95F6-85DC-7E0B-91C0-E0E87E311EAA}"/>
              </a:ext>
            </a:extLst>
          </p:cNvPr>
          <p:cNvSpPr txBox="1"/>
          <p:nvPr/>
        </p:nvSpPr>
        <p:spPr>
          <a:xfrm>
            <a:off x="466927" y="4911699"/>
            <a:ext cx="3456288" cy="400110"/>
          </a:xfrm>
          <a:prstGeom prst="rect">
            <a:avLst/>
          </a:prstGeom>
          <a:noFill/>
        </p:spPr>
        <p:txBody>
          <a:bodyPr wrap="square" lIns="91440" tIns="45720" rIns="91440" bIns="45720" anchor="t">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1000" b="0" i="0" u="none" strike="noStrike" kern="1200" cap="none" spc="0" normalizeH="0" baseline="0" noProof="0">
                <a:ln>
                  <a:noFill/>
                </a:ln>
                <a:solidFill>
                  <a:prstClr val="black"/>
                </a:solidFill>
                <a:effectLst/>
                <a:uLnTx/>
                <a:uFillTx/>
                <a:latin typeface="Poppins"/>
                <a:ea typeface="+mn-ea"/>
                <a:cs typeface="+mn-cs"/>
              </a:rPr>
              <a:t>Host the UI on </a:t>
            </a:r>
            <a:r>
              <a:rPr kumimoji="0" lang="en-US" sz="1000" b="1" i="0" u="none" strike="noStrike" kern="1200" cap="none" spc="0" normalizeH="0" baseline="0" noProof="0">
                <a:ln>
                  <a:noFill/>
                </a:ln>
                <a:solidFill>
                  <a:prstClr val="black"/>
                </a:solidFill>
                <a:effectLst/>
                <a:uLnTx/>
                <a:uFillTx/>
                <a:latin typeface="Poppins"/>
                <a:ea typeface="+mn-ea"/>
                <a:cs typeface="+mn-cs"/>
              </a:rPr>
              <a:t>AWS S3 </a:t>
            </a:r>
            <a:r>
              <a:rPr kumimoji="0" lang="en-US" sz="1000" b="0" i="0" u="none" strike="noStrike" kern="1200" cap="none" spc="0" normalizeH="0" baseline="0" noProof="0">
                <a:ln>
                  <a:noFill/>
                </a:ln>
                <a:solidFill>
                  <a:prstClr val="black"/>
                </a:solidFill>
                <a:effectLst/>
                <a:uLnTx/>
                <a:uFillTx/>
                <a:latin typeface="Poppins"/>
                <a:ea typeface="+mn-ea"/>
                <a:cs typeface="+mn-cs"/>
              </a:rPr>
              <a:t>which is designed to deliver high-performance web applications</a:t>
            </a:r>
          </a:p>
        </p:txBody>
      </p:sp>
      <p:sp>
        <p:nvSpPr>
          <p:cNvPr id="25" name="TextBox 24">
            <a:extLst>
              <a:ext uri="{FF2B5EF4-FFF2-40B4-BE49-F238E27FC236}">
                <a16:creationId xmlns:a16="http://schemas.microsoft.com/office/drawing/2014/main" id="{95FD1C22-9954-FE96-A2AA-7542394CC803}"/>
              </a:ext>
            </a:extLst>
          </p:cNvPr>
          <p:cNvSpPr txBox="1"/>
          <p:nvPr/>
        </p:nvSpPr>
        <p:spPr>
          <a:xfrm>
            <a:off x="1476236" y="4436413"/>
            <a:ext cx="1423916"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2E87"/>
                </a:solidFill>
                <a:effectLst/>
                <a:uLnTx/>
                <a:uFillTx/>
                <a:latin typeface="Poppins SemiBold"/>
                <a:ea typeface="+mn-ea"/>
                <a:cs typeface="+mn-cs"/>
              </a:rPr>
              <a:t>UI Hosting</a:t>
            </a:r>
          </a:p>
        </p:txBody>
      </p:sp>
      <p:grpSp>
        <p:nvGrpSpPr>
          <p:cNvPr id="26" name="Group 25">
            <a:extLst>
              <a:ext uri="{FF2B5EF4-FFF2-40B4-BE49-F238E27FC236}">
                <a16:creationId xmlns:a16="http://schemas.microsoft.com/office/drawing/2014/main" id="{A019D2E7-7976-9DE3-EBE4-D3E6889600DA}"/>
              </a:ext>
            </a:extLst>
          </p:cNvPr>
          <p:cNvGrpSpPr/>
          <p:nvPr/>
        </p:nvGrpSpPr>
        <p:grpSpPr>
          <a:xfrm>
            <a:off x="4054370" y="2118175"/>
            <a:ext cx="3495023" cy="449413"/>
            <a:chOff x="402326" y="2251814"/>
            <a:chExt cx="3075565" cy="506101"/>
          </a:xfrm>
        </p:grpSpPr>
        <p:sp>
          <p:nvSpPr>
            <p:cNvPr id="27" name="Pentagon 43">
              <a:extLst>
                <a:ext uri="{FF2B5EF4-FFF2-40B4-BE49-F238E27FC236}">
                  <a16:creationId xmlns:a16="http://schemas.microsoft.com/office/drawing/2014/main" id="{1FA581E7-B315-D25F-4EF1-ACF466A36843}"/>
                </a:ext>
              </a:extLst>
            </p:cNvPr>
            <p:cNvSpPr/>
            <p:nvPr/>
          </p:nvSpPr>
          <p:spPr>
            <a:xfrm>
              <a:off x="584140" y="2251814"/>
              <a:ext cx="2893751" cy="506101"/>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8" name="Pentagon 42">
              <a:extLst>
                <a:ext uri="{FF2B5EF4-FFF2-40B4-BE49-F238E27FC236}">
                  <a16:creationId xmlns:a16="http://schemas.microsoft.com/office/drawing/2014/main" id="{41C950D1-1395-CAC2-7A98-FEA0051D9F53}"/>
                </a:ext>
              </a:extLst>
            </p:cNvPr>
            <p:cNvSpPr/>
            <p:nvPr/>
          </p:nvSpPr>
          <p:spPr>
            <a:xfrm>
              <a:off x="493233" y="2251814"/>
              <a:ext cx="2893751" cy="506101"/>
            </a:xfrm>
            <a:prstGeom prst="roundRect">
              <a:avLst/>
            </a:prstGeom>
            <a:solidFill>
              <a:srgbClr val="002E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9" name="Pentagon 40">
              <a:extLst>
                <a:ext uri="{FF2B5EF4-FFF2-40B4-BE49-F238E27FC236}">
                  <a16:creationId xmlns:a16="http://schemas.microsoft.com/office/drawing/2014/main" id="{F335C379-32A1-77BE-2BE8-059F6A49800D}"/>
                </a:ext>
              </a:extLst>
            </p:cNvPr>
            <p:cNvSpPr/>
            <p:nvPr/>
          </p:nvSpPr>
          <p:spPr>
            <a:xfrm>
              <a:off x="402326" y="2251814"/>
              <a:ext cx="2893751" cy="506101"/>
            </a:xfrm>
            <a:prstGeom prst="roundRect">
              <a:avLst/>
            </a:prstGeom>
            <a:solidFill>
              <a:srgbClr val="9DC3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sp>
        <p:nvSpPr>
          <p:cNvPr id="30" name="TextBox 29">
            <a:extLst>
              <a:ext uri="{FF2B5EF4-FFF2-40B4-BE49-F238E27FC236}">
                <a16:creationId xmlns:a16="http://schemas.microsoft.com/office/drawing/2014/main" id="{94262C44-7FB7-838A-E167-43655E59347B}"/>
              </a:ext>
            </a:extLst>
          </p:cNvPr>
          <p:cNvSpPr txBox="1"/>
          <p:nvPr/>
        </p:nvSpPr>
        <p:spPr>
          <a:xfrm>
            <a:off x="4533991" y="2200683"/>
            <a:ext cx="2550546"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2E87"/>
                </a:solidFill>
                <a:effectLst/>
                <a:uLnTx/>
                <a:uFillTx/>
                <a:latin typeface="Poppins SemiBold"/>
                <a:ea typeface="+mn-ea"/>
                <a:cs typeface="+mn-cs"/>
              </a:rPr>
              <a:t>Migration to Cloud Hub</a:t>
            </a:r>
          </a:p>
        </p:txBody>
      </p:sp>
      <p:sp>
        <p:nvSpPr>
          <p:cNvPr id="31" name="TextBox 30">
            <a:extLst>
              <a:ext uri="{FF2B5EF4-FFF2-40B4-BE49-F238E27FC236}">
                <a16:creationId xmlns:a16="http://schemas.microsoft.com/office/drawing/2014/main" id="{E11AD613-A78B-0AEF-3587-04027419157C}"/>
              </a:ext>
            </a:extLst>
          </p:cNvPr>
          <p:cNvSpPr txBox="1"/>
          <p:nvPr/>
        </p:nvSpPr>
        <p:spPr>
          <a:xfrm>
            <a:off x="4056691" y="2660458"/>
            <a:ext cx="3505147" cy="1316642"/>
          </a:xfrm>
          <a:prstGeom prst="rect">
            <a:avLst/>
          </a:prstGeom>
          <a:noFill/>
        </p:spPr>
        <p:txBody>
          <a:bodyPr wrap="square" lIns="91440" tIns="45720" rIns="91440" bIns="45720" anchor="t">
            <a:spAutoFit/>
          </a:bodyPr>
          <a:lstStyle/>
          <a:p>
            <a:pPr marL="342900" marR="0" lvl="0" indent="-342900" algn="l" defTabSz="914400" rtl="0" eaLnBrk="1" fontAlgn="auto" latinLnBrk="0" hangingPunct="1">
              <a:lnSpc>
                <a:spcPct val="107000"/>
              </a:lnSpc>
              <a:spcBef>
                <a:spcPts val="0"/>
              </a:spcBef>
              <a:spcAft>
                <a:spcPts val="600"/>
              </a:spcAft>
              <a:buClrTx/>
              <a:buSzTx/>
              <a:buFont typeface="Wingdings" panose="05000000000000000000" pitchFamily="2" charset="2"/>
              <a:buChar char="Ø"/>
              <a:tabLst/>
              <a:defRPr/>
            </a:pPr>
            <a:r>
              <a:rPr kumimoji="0" lang="en-US" sz="1000" b="0" i="0" u="none" strike="noStrike" kern="1200" cap="none" spc="0" normalizeH="0" baseline="0" noProof="0">
                <a:ln>
                  <a:noFill/>
                </a:ln>
                <a:solidFill>
                  <a:srgbClr val="030612"/>
                </a:solidFill>
                <a:effectLst/>
                <a:uLnTx/>
                <a:uFillTx/>
                <a:latin typeface="Poppins"/>
                <a:ea typeface="Times New Roman" panose="02020603050405020304" pitchFamily="18" charset="0"/>
                <a:cs typeface="Calibri"/>
              </a:rPr>
              <a:t>All the on-prem MuleSoft APIs are migrated to Cloud Hub leveraging the latest MuleSoft version to scale the application and support more transactions</a:t>
            </a:r>
            <a:endParaRPr kumimoji="0" lang="en-US" sz="1000" b="0" i="0" u="none" strike="noStrike" kern="1200" cap="none" spc="0" normalizeH="0" baseline="0" noProof="0">
              <a:ln>
                <a:noFill/>
              </a:ln>
              <a:solidFill>
                <a:prstClr val="black"/>
              </a:solidFill>
              <a:effectLst/>
              <a:uLnTx/>
              <a:uFillTx/>
              <a:latin typeface="Poppins"/>
              <a:ea typeface="Calibri" panose="020F0502020204030204" pitchFamily="34" charset="0"/>
              <a:cs typeface="Calibri"/>
            </a:endParaRPr>
          </a:p>
          <a:p>
            <a:pPr marL="342900" marR="0" lvl="0" indent="-342900" algn="l" defTabSz="914400" rtl="0" eaLnBrk="1" fontAlgn="auto" latinLnBrk="0" hangingPunct="1">
              <a:lnSpc>
                <a:spcPct val="107000"/>
              </a:lnSpc>
              <a:spcBef>
                <a:spcPts val="0"/>
              </a:spcBef>
              <a:spcAft>
                <a:spcPts val="800"/>
              </a:spcAft>
              <a:buClrTx/>
              <a:buSzTx/>
              <a:buFont typeface="Wingdings" panose="05000000000000000000" pitchFamily="2" charset="2"/>
              <a:buChar char="Ø"/>
              <a:tabLst/>
              <a:defRPr/>
            </a:pPr>
            <a:r>
              <a:rPr kumimoji="0" lang="en-US" sz="1000" b="0" i="0" u="none" strike="noStrike" kern="1200" cap="none" spc="0" normalizeH="0" baseline="0" noProof="0">
                <a:ln>
                  <a:noFill/>
                </a:ln>
                <a:solidFill>
                  <a:srgbClr val="030612"/>
                </a:solidFill>
                <a:effectLst/>
                <a:uLnTx/>
                <a:uFillTx/>
                <a:latin typeface="Poppins"/>
                <a:ea typeface="Times New Roman" panose="02020603050405020304" pitchFamily="18" charset="0"/>
                <a:cs typeface="Calibri"/>
              </a:rPr>
              <a:t>Integrate with the Salesforce Cloud Platform and Heroku to ensure seamless data flow between systems</a:t>
            </a:r>
            <a:endParaRPr kumimoji="0" lang="en-US" sz="1000" b="0" i="0" u="none" strike="noStrike" kern="1200" cap="none" spc="0" normalizeH="0" baseline="0" noProof="0">
              <a:ln>
                <a:noFill/>
              </a:ln>
              <a:solidFill>
                <a:prstClr val="black"/>
              </a:solidFill>
              <a:effectLst/>
              <a:uLnTx/>
              <a:uFillTx/>
              <a:latin typeface="Poppins"/>
              <a:ea typeface="Calibri" panose="020F0502020204030204" pitchFamily="34" charset="0"/>
              <a:cs typeface="Calibri"/>
            </a:endParaRPr>
          </a:p>
        </p:txBody>
      </p:sp>
      <p:grpSp>
        <p:nvGrpSpPr>
          <p:cNvPr id="32" name="Group 31">
            <a:extLst>
              <a:ext uri="{FF2B5EF4-FFF2-40B4-BE49-F238E27FC236}">
                <a16:creationId xmlns:a16="http://schemas.microsoft.com/office/drawing/2014/main" id="{10F291D9-938B-EA3B-C1DF-F7023D121CF6}"/>
              </a:ext>
            </a:extLst>
          </p:cNvPr>
          <p:cNvGrpSpPr/>
          <p:nvPr/>
        </p:nvGrpSpPr>
        <p:grpSpPr>
          <a:xfrm>
            <a:off x="4054369" y="4351607"/>
            <a:ext cx="3495023" cy="449413"/>
            <a:chOff x="402326" y="2251814"/>
            <a:chExt cx="3075565" cy="506101"/>
          </a:xfrm>
        </p:grpSpPr>
        <p:sp>
          <p:nvSpPr>
            <p:cNvPr id="33" name="Pentagon 43">
              <a:extLst>
                <a:ext uri="{FF2B5EF4-FFF2-40B4-BE49-F238E27FC236}">
                  <a16:creationId xmlns:a16="http://schemas.microsoft.com/office/drawing/2014/main" id="{94EFD65B-E4BC-BB0D-3427-05F09AE5CEE4}"/>
                </a:ext>
              </a:extLst>
            </p:cNvPr>
            <p:cNvSpPr/>
            <p:nvPr/>
          </p:nvSpPr>
          <p:spPr>
            <a:xfrm>
              <a:off x="584140" y="2251814"/>
              <a:ext cx="2893751" cy="506101"/>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4" name="Pentagon 42">
              <a:extLst>
                <a:ext uri="{FF2B5EF4-FFF2-40B4-BE49-F238E27FC236}">
                  <a16:creationId xmlns:a16="http://schemas.microsoft.com/office/drawing/2014/main" id="{21E9E7DE-FF02-D4C8-7E94-3E2782F288E5}"/>
                </a:ext>
              </a:extLst>
            </p:cNvPr>
            <p:cNvSpPr/>
            <p:nvPr/>
          </p:nvSpPr>
          <p:spPr>
            <a:xfrm>
              <a:off x="493233" y="2251814"/>
              <a:ext cx="2893751" cy="506101"/>
            </a:xfrm>
            <a:prstGeom prst="roundRect">
              <a:avLst/>
            </a:prstGeom>
            <a:solidFill>
              <a:srgbClr val="002E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5" name="Pentagon 40">
              <a:extLst>
                <a:ext uri="{FF2B5EF4-FFF2-40B4-BE49-F238E27FC236}">
                  <a16:creationId xmlns:a16="http://schemas.microsoft.com/office/drawing/2014/main" id="{02DB1C6C-7B17-2F4D-3598-5728F938CAA8}"/>
                </a:ext>
              </a:extLst>
            </p:cNvPr>
            <p:cNvSpPr/>
            <p:nvPr/>
          </p:nvSpPr>
          <p:spPr>
            <a:xfrm>
              <a:off x="402326" y="2251814"/>
              <a:ext cx="2893751" cy="506101"/>
            </a:xfrm>
            <a:prstGeom prst="roundRect">
              <a:avLst/>
            </a:prstGeom>
            <a:solidFill>
              <a:srgbClr val="9DC3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sp>
        <p:nvSpPr>
          <p:cNvPr id="36" name="TextBox 35">
            <a:extLst>
              <a:ext uri="{FF2B5EF4-FFF2-40B4-BE49-F238E27FC236}">
                <a16:creationId xmlns:a16="http://schemas.microsoft.com/office/drawing/2014/main" id="{9FBB93A0-22EC-E6F0-5CD0-D1AA70DAED53}"/>
              </a:ext>
            </a:extLst>
          </p:cNvPr>
          <p:cNvSpPr txBox="1"/>
          <p:nvPr/>
        </p:nvSpPr>
        <p:spPr>
          <a:xfrm>
            <a:off x="4870508" y="4442644"/>
            <a:ext cx="1852622" cy="307777"/>
          </a:xfrm>
          <a:prstGeom prst="rect">
            <a:avLst/>
          </a:prstGeom>
          <a:noFill/>
        </p:spPr>
        <p:txBody>
          <a:bodyPr wrap="square" lIns="91440" tIns="45720" rIns="91440" bIns="4572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2E87"/>
                </a:solidFill>
                <a:effectLst/>
                <a:uLnTx/>
                <a:uFillTx/>
                <a:latin typeface="Poppins SemiBold"/>
                <a:ea typeface="+mn-ea"/>
                <a:cs typeface="+mn-cs"/>
              </a:rPr>
              <a:t>Automate CI/CD</a:t>
            </a:r>
          </a:p>
        </p:txBody>
      </p:sp>
      <p:sp>
        <p:nvSpPr>
          <p:cNvPr id="38" name="TextBox 37">
            <a:extLst>
              <a:ext uri="{FF2B5EF4-FFF2-40B4-BE49-F238E27FC236}">
                <a16:creationId xmlns:a16="http://schemas.microsoft.com/office/drawing/2014/main" id="{A9A8FCE3-8BCC-541E-FE24-DDFC09964C27}"/>
              </a:ext>
            </a:extLst>
          </p:cNvPr>
          <p:cNvSpPr txBox="1"/>
          <p:nvPr/>
        </p:nvSpPr>
        <p:spPr>
          <a:xfrm>
            <a:off x="4061798" y="4911699"/>
            <a:ext cx="3500040" cy="1169551"/>
          </a:xfrm>
          <a:prstGeom prst="rect">
            <a:avLst/>
          </a:prstGeom>
          <a:noFill/>
        </p:spPr>
        <p:txBody>
          <a:bodyPr wrap="square" lIns="91440" tIns="45720" rIns="91440" bIns="45720" anchor="t">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1000" b="0" i="0" u="none" strike="noStrike" kern="1200" cap="none" spc="0" normalizeH="0" baseline="0" noProof="0">
                <a:ln>
                  <a:noFill/>
                </a:ln>
                <a:solidFill>
                  <a:srgbClr val="030612"/>
                </a:solidFill>
                <a:effectLst/>
                <a:uLnTx/>
                <a:uFillTx/>
                <a:latin typeface="Poppins"/>
                <a:ea typeface="Times New Roman" panose="02020603050405020304" pitchFamily="18" charset="0"/>
                <a:cs typeface="Calibri"/>
              </a:rPr>
              <a:t>Automate CI/CD pipeline using  </a:t>
            </a:r>
            <a:r>
              <a:rPr kumimoji="0" lang="en-US" sz="1000" b="0" i="0" u="none" strike="noStrike" kern="1200" cap="none" spc="0" normalizeH="0" baseline="0" noProof="0" err="1">
                <a:ln>
                  <a:noFill/>
                </a:ln>
                <a:solidFill>
                  <a:srgbClr val="030612"/>
                </a:solidFill>
                <a:effectLst/>
                <a:uLnTx/>
                <a:uFillTx/>
                <a:latin typeface="Poppins"/>
                <a:ea typeface="Times New Roman" panose="02020603050405020304" pitchFamily="18" charset="0"/>
                <a:cs typeface="Calibri"/>
              </a:rPr>
              <a:t>Circleci</a:t>
            </a:r>
            <a:r>
              <a:rPr kumimoji="0" lang="en-US" sz="1000" b="0" i="0" u="none" strike="noStrike" kern="1200" cap="none" spc="0" normalizeH="0" baseline="0" noProof="0">
                <a:ln>
                  <a:noFill/>
                </a:ln>
                <a:solidFill>
                  <a:srgbClr val="030612"/>
                </a:solidFill>
                <a:effectLst/>
                <a:uLnTx/>
                <a:uFillTx/>
                <a:latin typeface="Poppins"/>
                <a:ea typeface="Times New Roman" panose="02020603050405020304" pitchFamily="18" charset="0"/>
                <a:cs typeface="Calibri"/>
              </a:rPr>
              <a:t>, GitHub, TeamCity, and Octopus to ensure a smooth and efficient deployment process</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US" sz="1000" b="0" i="0" u="none" strike="noStrike" kern="1200" cap="none" spc="0" normalizeH="0" baseline="0" noProof="0">
              <a:ln>
                <a:noFill/>
              </a:ln>
              <a:solidFill>
                <a:srgbClr val="030612"/>
              </a:solidFill>
              <a:effectLst/>
              <a:uLnTx/>
              <a:uFillTx/>
              <a:latin typeface="Poppins"/>
              <a:ea typeface="Times New Roman" panose="02020603050405020304" pitchFamily="18" charset="0"/>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1000" b="0" i="0" u="none" strike="noStrike" kern="1200" cap="none" spc="0" normalizeH="0" baseline="0" noProof="0">
                <a:ln>
                  <a:noFill/>
                </a:ln>
                <a:solidFill>
                  <a:srgbClr val="030612"/>
                </a:solidFill>
                <a:effectLst/>
                <a:uLnTx/>
                <a:uFillTx/>
                <a:latin typeface="Poppins"/>
                <a:ea typeface="Times New Roman" panose="02020603050405020304" pitchFamily="18" charset="0"/>
                <a:cs typeface="Calibri"/>
              </a:rPr>
              <a:t>This automation reduces manual errors, improves efficiency, and increases deployment speed</a:t>
            </a:r>
            <a:endParaRPr kumimoji="0" lang="en-US" sz="1000" b="0" i="0" u="none" strike="noStrike" kern="1200" cap="none" spc="0" normalizeH="0" baseline="0" noProof="0">
              <a:ln>
                <a:noFill/>
              </a:ln>
              <a:solidFill>
                <a:prstClr val="black"/>
              </a:solidFill>
              <a:effectLst/>
              <a:uLnTx/>
              <a:uFillTx/>
              <a:latin typeface="Poppins"/>
              <a:ea typeface="+mn-ea"/>
              <a:cs typeface="Calibri"/>
            </a:endParaRPr>
          </a:p>
        </p:txBody>
      </p:sp>
      <p:sp>
        <p:nvSpPr>
          <p:cNvPr id="42" name="Rectangle 41">
            <a:extLst>
              <a:ext uri="{FF2B5EF4-FFF2-40B4-BE49-F238E27FC236}">
                <a16:creationId xmlns:a16="http://schemas.microsoft.com/office/drawing/2014/main" id="{1F9CE4BF-74A6-E889-5692-0C02CD3C1EAB}"/>
              </a:ext>
            </a:extLst>
          </p:cNvPr>
          <p:cNvSpPr/>
          <p:nvPr/>
        </p:nvSpPr>
        <p:spPr bwMode="auto">
          <a:xfrm>
            <a:off x="7917988" y="2293599"/>
            <a:ext cx="3946976" cy="1952330"/>
          </a:xfrm>
          <a:prstGeom prst="rect">
            <a:avLst/>
          </a:prstGeom>
          <a:solidFill>
            <a:schemeClr val="bg1">
              <a:lumMod val="95000"/>
            </a:schemeClr>
          </a:solidFill>
          <a:ln w="9525">
            <a:noFill/>
            <a:round/>
            <a:headEnd/>
            <a:tailEnd/>
          </a:ln>
          <a:effectLst/>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44" name="Group 43">
            <a:extLst>
              <a:ext uri="{FF2B5EF4-FFF2-40B4-BE49-F238E27FC236}">
                <a16:creationId xmlns:a16="http://schemas.microsoft.com/office/drawing/2014/main" id="{570FA206-B53B-B9E3-3710-B177B218F40D}"/>
              </a:ext>
            </a:extLst>
          </p:cNvPr>
          <p:cNvGrpSpPr/>
          <p:nvPr/>
        </p:nvGrpSpPr>
        <p:grpSpPr>
          <a:xfrm>
            <a:off x="7670424" y="1932888"/>
            <a:ext cx="2979921" cy="658812"/>
            <a:chOff x="8493384" y="2135709"/>
            <a:chExt cx="2979921" cy="658812"/>
          </a:xfrm>
        </p:grpSpPr>
        <p:sp>
          <p:nvSpPr>
            <p:cNvPr id="45" name="Right Triangle 44">
              <a:extLst>
                <a:ext uri="{FF2B5EF4-FFF2-40B4-BE49-F238E27FC236}">
                  <a16:creationId xmlns:a16="http://schemas.microsoft.com/office/drawing/2014/main" id="{27AED064-2EBA-AD48-9609-40293D68D29B}"/>
                </a:ext>
              </a:extLst>
            </p:cNvPr>
            <p:cNvSpPr/>
            <p:nvPr/>
          </p:nvSpPr>
          <p:spPr bwMode="auto">
            <a:xfrm>
              <a:off x="11225741" y="2145572"/>
              <a:ext cx="247564" cy="350848"/>
            </a:xfrm>
            <a:prstGeom prst="rtTriangle">
              <a:avLst/>
            </a:prstGeom>
            <a:solidFill>
              <a:srgbClr val="288886"/>
            </a:solidFill>
            <a:ln w="9525">
              <a:noFill/>
              <a:round/>
              <a:headEnd/>
              <a:tailEnd/>
            </a:ln>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6" name="Right Triangle 45">
              <a:extLst>
                <a:ext uri="{FF2B5EF4-FFF2-40B4-BE49-F238E27FC236}">
                  <a16:creationId xmlns:a16="http://schemas.microsoft.com/office/drawing/2014/main" id="{16ECF384-A1EA-CC45-3040-98B82E62C620}"/>
                </a:ext>
              </a:extLst>
            </p:cNvPr>
            <p:cNvSpPr/>
            <p:nvPr/>
          </p:nvSpPr>
          <p:spPr bwMode="auto">
            <a:xfrm rot="10800000">
              <a:off x="8493384" y="2605245"/>
              <a:ext cx="247564" cy="189276"/>
            </a:xfrm>
            <a:prstGeom prst="rtTriangle">
              <a:avLst/>
            </a:prstGeom>
            <a:solidFill>
              <a:srgbClr val="288886"/>
            </a:solidFill>
            <a:ln w="9525">
              <a:noFill/>
              <a:round/>
              <a:headEnd/>
              <a:tailEnd/>
            </a:ln>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7" name="Rectangle 46">
              <a:extLst>
                <a:ext uri="{FF2B5EF4-FFF2-40B4-BE49-F238E27FC236}">
                  <a16:creationId xmlns:a16="http://schemas.microsoft.com/office/drawing/2014/main" id="{4C4CBEA4-778F-17BC-EADA-672D69B26F91}"/>
                </a:ext>
              </a:extLst>
            </p:cNvPr>
            <p:cNvSpPr/>
            <p:nvPr/>
          </p:nvSpPr>
          <p:spPr bwMode="auto">
            <a:xfrm>
              <a:off x="8493384" y="2135709"/>
              <a:ext cx="2732357" cy="469537"/>
            </a:xfrm>
            <a:prstGeom prst="rect">
              <a:avLst/>
            </a:prstGeom>
            <a:solidFill>
              <a:srgbClr val="39C1BF"/>
            </a:solidFill>
            <a:ln w="9525">
              <a:noFill/>
              <a:round/>
              <a:headEnd/>
              <a:tailEnd/>
            </a:ln>
            <a:effectLst>
              <a:outerShdw blurRad="50800" dist="38100" dir="5400000" algn="t" rotWithShape="0">
                <a:prstClr val="black">
                  <a:alpha val="40000"/>
                </a:prstClr>
              </a:outerShdw>
            </a:effectLst>
          </p:spPr>
          <p:txBody>
            <a:bodyPr vert="horz" wrap="square" lIns="91440" tIns="45720" rIns="91440" bIns="45720" numCol="1" rtlCol="0" anchor="ctr"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solidFill>
                  <a:effectLst/>
                  <a:uLnTx/>
                  <a:uFillTx/>
                  <a:latin typeface="Poppins"/>
                  <a:ea typeface="+mn-ea"/>
                  <a:cs typeface="Calibri" panose="020F0502020204030204" pitchFamily="34" charset="0"/>
                </a:rPr>
                <a:t>VALUE DELIVERED </a:t>
              </a:r>
            </a:p>
          </p:txBody>
        </p:sp>
      </p:grpSp>
      <p:sp>
        <p:nvSpPr>
          <p:cNvPr id="52" name="TextBox 51">
            <a:extLst>
              <a:ext uri="{FF2B5EF4-FFF2-40B4-BE49-F238E27FC236}">
                <a16:creationId xmlns:a16="http://schemas.microsoft.com/office/drawing/2014/main" id="{ADDF342B-20E1-D705-0D22-EE3CC22E9002}"/>
              </a:ext>
            </a:extLst>
          </p:cNvPr>
          <p:cNvSpPr txBox="1"/>
          <p:nvPr/>
        </p:nvSpPr>
        <p:spPr>
          <a:xfrm>
            <a:off x="7917988" y="2521320"/>
            <a:ext cx="3946976" cy="1634294"/>
          </a:xfrm>
          <a:prstGeom prst="rect">
            <a:avLst/>
          </a:prstGeom>
          <a:noFill/>
        </p:spPr>
        <p:txBody>
          <a:bodyPr wrap="square" rtlCol="0">
            <a:spAutoFit/>
          </a:bodyPr>
          <a:lstStyle/>
          <a:p>
            <a:pPr marL="122238" marR="0" lvl="0" indent="-122238" algn="l" defTabSz="914400" rtl="0" eaLnBrk="1" fontAlgn="auto" latinLnBrk="0" hangingPunct="1">
              <a:lnSpc>
                <a:spcPct val="120000"/>
              </a:lnSpc>
              <a:spcBef>
                <a:spcPts val="0"/>
              </a:spcBef>
              <a:spcAft>
                <a:spcPts val="0"/>
              </a:spcAft>
              <a:buClrTx/>
              <a:buSzPct val="70000"/>
              <a:buFont typeface="Arial" panose="020B0604020202020204" pitchFamily="34" charset="0"/>
              <a:buChar char="•"/>
              <a:tabLst/>
              <a:defRPr/>
            </a:pPr>
            <a:r>
              <a:rPr kumimoji="0" lang="en-US" sz="1200" b="0" i="0" u="none" strike="noStrike" kern="1200" cap="none" spc="0" normalizeH="0" baseline="0" noProof="0">
                <a:ln>
                  <a:noFill/>
                </a:ln>
                <a:solidFill>
                  <a:prstClr val="black"/>
                </a:solidFill>
                <a:effectLst/>
                <a:uLnTx/>
                <a:uFillTx/>
                <a:latin typeface="Poppins"/>
                <a:ea typeface="+mn-ea"/>
                <a:cs typeface="Calibri" panose="020F0502020204030204" pitchFamily="34" charset="0"/>
              </a:rPr>
              <a:t>Reduced cost of operations with the adoption of the Global Delivery Model</a:t>
            </a:r>
          </a:p>
          <a:p>
            <a:pPr marL="122238" marR="0" lvl="0" indent="-122238" algn="l" defTabSz="914400" rtl="0" eaLnBrk="1" fontAlgn="auto" latinLnBrk="0" hangingPunct="1">
              <a:lnSpc>
                <a:spcPct val="120000"/>
              </a:lnSpc>
              <a:spcBef>
                <a:spcPts val="0"/>
              </a:spcBef>
              <a:spcAft>
                <a:spcPts val="0"/>
              </a:spcAft>
              <a:buClrTx/>
              <a:buSzPct val="70000"/>
              <a:buFont typeface="Arial" panose="020B0604020202020204" pitchFamily="34" charset="0"/>
              <a:buChar char="•"/>
              <a:tabLst/>
              <a:defRPr/>
            </a:pPr>
            <a:r>
              <a:rPr kumimoji="0" lang="en-US" sz="1200" b="0" i="0" u="none" strike="noStrike" kern="1200" cap="none" spc="0" normalizeH="0" baseline="0" noProof="0">
                <a:ln>
                  <a:noFill/>
                </a:ln>
                <a:solidFill>
                  <a:prstClr val="black"/>
                </a:solidFill>
                <a:effectLst/>
                <a:uLnTx/>
                <a:uFillTx/>
                <a:latin typeface="Poppins"/>
                <a:ea typeface="+mn-ea"/>
                <a:cs typeface="Calibri" panose="020F0502020204030204" pitchFamily="34" charset="0"/>
              </a:rPr>
              <a:t>Increased user satisfaction with timely resolution of issues</a:t>
            </a:r>
          </a:p>
          <a:p>
            <a:pPr marL="122238" marR="0" lvl="0" indent="-122238" algn="l" defTabSz="914400" rtl="0" eaLnBrk="1" fontAlgn="auto" latinLnBrk="0" hangingPunct="1">
              <a:lnSpc>
                <a:spcPct val="120000"/>
              </a:lnSpc>
              <a:spcBef>
                <a:spcPts val="0"/>
              </a:spcBef>
              <a:spcAft>
                <a:spcPts val="0"/>
              </a:spcAft>
              <a:buClrTx/>
              <a:buSzPct val="70000"/>
              <a:buFont typeface="Arial" panose="020B0604020202020204" pitchFamily="34" charset="0"/>
              <a:buChar char="•"/>
              <a:tabLst/>
              <a:defRPr/>
            </a:pPr>
            <a:r>
              <a:rPr kumimoji="0" lang="en-US" sz="1200" b="0" i="0" u="none" strike="noStrike" kern="1200" cap="none" spc="0" normalizeH="0" baseline="0" noProof="0">
                <a:ln>
                  <a:noFill/>
                </a:ln>
                <a:solidFill>
                  <a:prstClr val="black"/>
                </a:solidFill>
                <a:effectLst/>
                <a:uLnTx/>
                <a:uFillTx/>
                <a:latin typeface="Poppins"/>
                <a:ea typeface="+mn-ea"/>
                <a:cs typeface="+mn-cs"/>
              </a:rPr>
              <a:t>Migrated 30+ Mule Apps, 100+ complex workflows to AWS</a:t>
            </a:r>
          </a:p>
          <a:p>
            <a:pPr marL="122238" marR="0" lvl="0" indent="-122238" algn="l" defTabSz="914400" rtl="0" eaLnBrk="1" fontAlgn="auto" latinLnBrk="0" hangingPunct="1">
              <a:lnSpc>
                <a:spcPct val="120000"/>
              </a:lnSpc>
              <a:spcBef>
                <a:spcPts val="0"/>
              </a:spcBef>
              <a:spcAft>
                <a:spcPts val="0"/>
              </a:spcAft>
              <a:buClrTx/>
              <a:buSzPct val="70000"/>
              <a:buFont typeface="Arial" panose="020B0604020202020204" pitchFamily="34" charset="0"/>
              <a:buChar char="•"/>
              <a:tabLst/>
              <a:defRPr/>
            </a:pPr>
            <a:r>
              <a:rPr kumimoji="0" lang="en-US" sz="1200" b="0" i="0" u="none" strike="noStrike" kern="1200" cap="none" spc="0" normalizeH="0" baseline="0" noProof="0">
                <a:ln>
                  <a:noFill/>
                </a:ln>
                <a:solidFill>
                  <a:prstClr val="black"/>
                </a:solidFill>
                <a:effectLst/>
                <a:uLnTx/>
                <a:uFillTx/>
                <a:latin typeface="Poppins"/>
                <a:ea typeface="+mn-ea"/>
                <a:cs typeface="Calibri" panose="020F0502020204030204" pitchFamily="34" charset="0"/>
              </a:rPr>
              <a:t>Improved </a:t>
            </a:r>
            <a:r>
              <a:rPr kumimoji="0" lang="en-US" sz="1200" b="0" i="0" u="none" strike="noStrike" kern="1200" cap="none" spc="0" normalizeH="0" baseline="0" noProof="0">
                <a:ln>
                  <a:noFill/>
                </a:ln>
                <a:solidFill>
                  <a:prstClr val="black"/>
                </a:solidFill>
                <a:effectLst/>
                <a:uLnTx/>
                <a:uFillTx/>
                <a:latin typeface="Poppins"/>
                <a:ea typeface="+mn-ea"/>
                <a:cs typeface="+mn-cs"/>
              </a:rPr>
              <a:t>data consistency and accuracy</a:t>
            </a:r>
            <a:endParaRPr kumimoji="0" lang="en-US" sz="1200" b="0" i="0" u="none" strike="noStrike" kern="1200" cap="none" spc="0" normalizeH="0" baseline="0" noProof="0">
              <a:ln>
                <a:noFill/>
              </a:ln>
              <a:solidFill>
                <a:prstClr val="black"/>
              </a:solidFill>
              <a:effectLst/>
              <a:uLnTx/>
              <a:uFillTx/>
              <a:latin typeface="Poppins"/>
              <a:ea typeface="+mn-ea"/>
              <a:cs typeface="Calibri" panose="020F0502020204030204" pitchFamily="34" charset="0"/>
            </a:endParaRPr>
          </a:p>
        </p:txBody>
      </p:sp>
      <p:sp>
        <p:nvSpPr>
          <p:cNvPr id="53" name="Rectangle 52">
            <a:extLst>
              <a:ext uri="{FF2B5EF4-FFF2-40B4-BE49-F238E27FC236}">
                <a16:creationId xmlns:a16="http://schemas.microsoft.com/office/drawing/2014/main" id="{CA6E42FF-8C6F-558D-A637-14F59115D3B7}"/>
              </a:ext>
            </a:extLst>
          </p:cNvPr>
          <p:cNvSpPr/>
          <p:nvPr/>
        </p:nvSpPr>
        <p:spPr bwMode="auto">
          <a:xfrm>
            <a:off x="7917988" y="4704226"/>
            <a:ext cx="3946976" cy="1742474"/>
          </a:xfrm>
          <a:prstGeom prst="rect">
            <a:avLst/>
          </a:prstGeom>
          <a:solidFill>
            <a:schemeClr val="bg1">
              <a:lumMod val="95000"/>
            </a:schemeClr>
          </a:solidFill>
          <a:ln w="9525">
            <a:noFill/>
            <a:round/>
            <a:headEnd/>
            <a:tailEnd/>
          </a:ln>
          <a:effectLst/>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54" name="Group 53">
            <a:extLst>
              <a:ext uri="{FF2B5EF4-FFF2-40B4-BE49-F238E27FC236}">
                <a16:creationId xmlns:a16="http://schemas.microsoft.com/office/drawing/2014/main" id="{A3D3C4F8-FB00-6B80-294C-7D47C1C48872}"/>
              </a:ext>
            </a:extLst>
          </p:cNvPr>
          <p:cNvGrpSpPr/>
          <p:nvPr/>
        </p:nvGrpSpPr>
        <p:grpSpPr>
          <a:xfrm>
            <a:off x="7670424" y="4337656"/>
            <a:ext cx="2979921" cy="658812"/>
            <a:chOff x="8493384" y="2135709"/>
            <a:chExt cx="2979921" cy="658812"/>
          </a:xfrm>
        </p:grpSpPr>
        <p:sp>
          <p:nvSpPr>
            <p:cNvPr id="55" name="Right Triangle 54">
              <a:extLst>
                <a:ext uri="{FF2B5EF4-FFF2-40B4-BE49-F238E27FC236}">
                  <a16:creationId xmlns:a16="http://schemas.microsoft.com/office/drawing/2014/main" id="{5B4A18C2-F5E3-24E6-4EE1-820E1CB678DF}"/>
                </a:ext>
              </a:extLst>
            </p:cNvPr>
            <p:cNvSpPr/>
            <p:nvPr/>
          </p:nvSpPr>
          <p:spPr bwMode="auto">
            <a:xfrm>
              <a:off x="11225741" y="2145572"/>
              <a:ext cx="247564" cy="350848"/>
            </a:xfrm>
            <a:prstGeom prst="rtTriangle">
              <a:avLst/>
            </a:prstGeom>
            <a:solidFill>
              <a:srgbClr val="288886"/>
            </a:solidFill>
            <a:ln w="9525">
              <a:noFill/>
              <a:round/>
              <a:headEnd/>
              <a:tailEnd/>
            </a:ln>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6" name="Right Triangle 55">
              <a:extLst>
                <a:ext uri="{FF2B5EF4-FFF2-40B4-BE49-F238E27FC236}">
                  <a16:creationId xmlns:a16="http://schemas.microsoft.com/office/drawing/2014/main" id="{E54302A8-529C-9D51-BC0D-61740BA7A2ED}"/>
                </a:ext>
              </a:extLst>
            </p:cNvPr>
            <p:cNvSpPr/>
            <p:nvPr/>
          </p:nvSpPr>
          <p:spPr bwMode="auto">
            <a:xfrm rot="10800000">
              <a:off x="8493384" y="2605245"/>
              <a:ext cx="247564" cy="189276"/>
            </a:xfrm>
            <a:prstGeom prst="rtTriangle">
              <a:avLst/>
            </a:prstGeom>
            <a:solidFill>
              <a:srgbClr val="288886"/>
            </a:solidFill>
            <a:ln w="9525">
              <a:noFill/>
              <a:round/>
              <a:headEnd/>
              <a:tailEnd/>
            </a:ln>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7" name="Rectangle 56">
              <a:extLst>
                <a:ext uri="{FF2B5EF4-FFF2-40B4-BE49-F238E27FC236}">
                  <a16:creationId xmlns:a16="http://schemas.microsoft.com/office/drawing/2014/main" id="{39C0856B-0044-FF6B-2796-1628B80FD8E4}"/>
                </a:ext>
              </a:extLst>
            </p:cNvPr>
            <p:cNvSpPr/>
            <p:nvPr/>
          </p:nvSpPr>
          <p:spPr bwMode="auto">
            <a:xfrm>
              <a:off x="8493384" y="2135709"/>
              <a:ext cx="2732357" cy="469537"/>
            </a:xfrm>
            <a:prstGeom prst="rect">
              <a:avLst/>
            </a:prstGeom>
            <a:solidFill>
              <a:srgbClr val="39C1BF"/>
            </a:solidFill>
            <a:ln w="9525">
              <a:noFill/>
              <a:round/>
              <a:headEnd/>
              <a:tailEnd/>
            </a:ln>
            <a:effectLst>
              <a:outerShdw blurRad="50800" dist="38100" dir="5400000" algn="t" rotWithShape="0">
                <a:prstClr val="black">
                  <a:alpha val="40000"/>
                </a:prstClr>
              </a:outerShdw>
            </a:effectLst>
          </p:spPr>
          <p:txBody>
            <a:bodyPr vert="horz" wrap="square" lIns="91440" tIns="45720" rIns="91440" bIns="45720" numCol="1" rtlCol="0" anchor="ctr"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solidFill>
                  <a:effectLst/>
                  <a:uLnTx/>
                  <a:uFillTx/>
                  <a:latin typeface="Poppins"/>
                  <a:ea typeface="+mn-ea"/>
                  <a:cs typeface="+mn-cs"/>
                </a:rPr>
                <a:t>TOOLS UTILIZED </a:t>
              </a:r>
            </a:p>
          </p:txBody>
        </p:sp>
      </p:grpSp>
      <p:pic>
        <p:nvPicPr>
          <p:cNvPr id="58" name="Picture 57" descr="Circle&#10;&#10;Description automatically generated with low confidence">
            <a:extLst>
              <a:ext uri="{FF2B5EF4-FFF2-40B4-BE49-F238E27FC236}">
                <a16:creationId xmlns:a16="http://schemas.microsoft.com/office/drawing/2014/main" id="{5B236D47-F1FC-18B7-3DD5-DFCB558B4F1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009881" y="5063591"/>
            <a:ext cx="561519" cy="393064"/>
          </a:xfrm>
          <a:prstGeom prst="rect">
            <a:avLst/>
          </a:prstGeom>
        </p:spPr>
      </p:pic>
      <p:sp>
        <p:nvSpPr>
          <p:cNvPr id="60" name="Rounded Rectangle 9">
            <a:extLst>
              <a:ext uri="{FF2B5EF4-FFF2-40B4-BE49-F238E27FC236}">
                <a16:creationId xmlns:a16="http://schemas.microsoft.com/office/drawing/2014/main" id="{A9314565-AC6B-F1A6-5C7C-DDCCD5B499FB}"/>
              </a:ext>
            </a:extLst>
          </p:cNvPr>
          <p:cNvSpPr/>
          <p:nvPr/>
        </p:nvSpPr>
        <p:spPr>
          <a:xfrm>
            <a:off x="8339067" y="4901830"/>
            <a:ext cx="1289811" cy="554896"/>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62" name="Group 61">
            <a:extLst>
              <a:ext uri="{FF2B5EF4-FFF2-40B4-BE49-F238E27FC236}">
                <a16:creationId xmlns:a16="http://schemas.microsoft.com/office/drawing/2014/main" id="{A6EA71DC-C23A-7E15-7609-F52653FFFB09}"/>
              </a:ext>
            </a:extLst>
          </p:cNvPr>
          <p:cNvGrpSpPr/>
          <p:nvPr/>
        </p:nvGrpSpPr>
        <p:grpSpPr>
          <a:xfrm>
            <a:off x="9269758" y="4975243"/>
            <a:ext cx="668327" cy="469537"/>
            <a:chOff x="7376710" y="4214354"/>
            <a:chExt cx="635816" cy="535079"/>
          </a:xfrm>
          <a:noFill/>
        </p:grpSpPr>
        <p:sp>
          <p:nvSpPr>
            <p:cNvPr id="63" name="Oval 62">
              <a:extLst>
                <a:ext uri="{FF2B5EF4-FFF2-40B4-BE49-F238E27FC236}">
                  <a16:creationId xmlns:a16="http://schemas.microsoft.com/office/drawing/2014/main" id="{18D2A5F5-A1BD-4EEF-4AB3-3B3A9869CEE6}"/>
                </a:ext>
              </a:extLst>
            </p:cNvPr>
            <p:cNvSpPr/>
            <p:nvPr/>
          </p:nvSpPr>
          <p:spPr>
            <a:xfrm>
              <a:off x="7376710" y="4214354"/>
              <a:ext cx="635816" cy="53507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4" name="Picture 26" descr="MuleSoft">
              <a:extLst>
                <a:ext uri="{FF2B5EF4-FFF2-40B4-BE49-F238E27FC236}">
                  <a16:creationId xmlns:a16="http://schemas.microsoft.com/office/drawing/2014/main" id="{81B32AAA-610F-A96E-2C91-8FDBE924972A}"/>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7417777" y="4282202"/>
              <a:ext cx="553682" cy="399383"/>
            </a:xfrm>
            <a:prstGeom prst="rect">
              <a:avLst/>
            </a:prstGeom>
            <a:grpFill/>
          </p:spPr>
        </p:pic>
      </p:grpSp>
      <p:pic>
        <p:nvPicPr>
          <p:cNvPr id="65" name="Picture 32" descr="Heroku Logo PNG Transparent &amp; SVG Vector - Freebie Supply">
            <a:extLst>
              <a:ext uri="{FF2B5EF4-FFF2-40B4-BE49-F238E27FC236}">
                <a16:creationId xmlns:a16="http://schemas.microsoft.com/office/drawing/2014/main" id="{E0A630A8-30C0-0979-A955-9553C87A384D}"/>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10787679" y="5119254"/>
            <a:ext cx="894084" cy="249947"/>
          </a:xfrm>
          <a:prstGeom prst="rect">
            <a:avLst/>
          </a:prstGeom>
          <a:noFill/>
          <a:extLst>
            <a:ext uri="{909E8E84-426E-40DD-AFC4-6F175D3DCCD1}">
              <a14:hiddenFill xmlns:a14="http://schemas.microsoft.com/office/drawing/2010/main">
                <a:solidFill>
                  <a:srgbClr val="FFFFFF"/>
                </a:solidFill>
              </a14:hiddenFill>
            </a:ext>
          </a:extLst>
        </p:spPr>
      </p:pic>
      <p:pic>
        <p:nvPicPr>
          <p:cNvPr id="67" name="Picture 66" descr="A picture containing icon&#10;&#10;Description automatically generated">
            <a:extLst>
              <a:ext uri="{FF2B5EF4-FFF2-40B4-BE49-F238E27FC236}">
                <a16:creationId xmlns:a16="http://schemas.microsoft.com/office/drawing/2014/main" id="{334691B0-7226-DA17-0986-72D916A16467}"/>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8396523" y="4940730"/>
            <a:ext cx="650362" cy="606994"/>
          </a:xfrm>
          <a:prstGeom prst="rect">
            <a:avLst/>
          </a:prstGeom>
        </p:spPr>
      </p:pic>
      <p:pic>
        <p:nvPicPr>
          <p:cNvPr id="68" name="Picture 8">
            <a:extLst>
              <a:ext uri="{FF2B5EF4-FFF2-40B4-BE49-F238E27FC236}">
                <a16:creationId xmlns:a16="http://schemas.microsoft.com/office/drawing/2014/main" id="{00A1D043-EEE8-44AE-BE7A-094830F84352}"/>
              </a:ext>
            </a:extLst>
          </p:cNvPr>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14979774" y="5612337"/>
            <a:ext cx="45719" cy="4571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Github Logo - Free social media icons">
            <a:extLst>
              <a:ext uri="{FF2B5EF4-FFF2-40B4-BE49-F238E27FC236}">
                <a16:creationId xmlns:a16="http://schemas.microsoft.com/office/drawing/2014/main" id="{14D62BDE-11A0-CA5A-1F1E-D5B666B1B835}"/>
              </a:ext>
            </a:extLst>
          </p:cNvPr>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10132742" y="5637071"/>
            <a:ext cx="561519" cy="56151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A9EF28D4-1F14-BBF7-9470-20080D57548A}"/>
              </a:ext>
            </a:extLst>
          </p:cNvPr>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8592542" y="5704248"/>
            <a:ext cx="496229" cy="496229"/>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descr="A blue striped object with black background&#10;&#10;Description automatically generated">
            <a:extLst>
              <a:ext uri="{FF2B5EF4-FFF2-40B4-BE49-F238E27FC236}">
                <a16:creationId xmlns:a16="http://schemas.microsoft.com/office/drawing/2014/main" id="{714A093D-486E-6FF9-A302-093DC4731877}"/>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9301292" y="5622731"/>
            <a:ext cx="655172" cy="641358"/>
          </a:xfrm>
          <a:prstGeom prst="rect">
            <a:avLst/>
          </a:prstGeom>
        </p:spPr>
      </p:pic>
      <p:pic>
        <p:nvPicPr>
          <p:cNvPr id="3074" name="Picture 2" descr="Circleci logo - Social media &amp; Logos Icons">
            <a:extLst>
              <a:ext uri="{FF2B5EF4-FFF2-40B4-BE49-F238E27FC236}">
                <a16:creationId xmlns:a16="http://schemas.microsoft.com/office/drawing/2014/main" id="{CF884A08-CFB6-C300-7815-2A00AF9D0A98}"/>
              </a:ext>
            </a:extLst>
          </p:cNvPr>
          <p:cNvPicPr>
            <a:picLocks noChangeAspect="1" noChangeArrowheads="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10773960" y="5706286"/>
            <a:ext cx="921522" cy="4607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02370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7E7ADC-1740-51E1-2606-44C1874ABE9A}"/>
              </a:ext>
            </a:extLst>
          </p:cNvPr>
          <p:cNvSpPr>
            <a:spLocks noGrp="1"/>
          </p:cNvSpPr>
          <p:nvPr>
            <p:ph type="title"/>
          </p:nvPr>
        </p:nvSpPr>
        <p:spPr>
          <a:xfrm>
            <a:off x="592668" y="257992"/>
            <a:ext cx="9146536" cy="559260"/>
          </a:xfrm>
        </p:spPr>
        <p:txBody>
          <a:bodyPr>
            <a:normAutofit/>
          </a:bodyPr>
          <a:lstStyle/>
          <a:p>
            <a:r>
              <a:rPr lang="en-US" dirty="0"/>
              <a:t>Cloud Migration for Hi-Tech Industry</a:t>
            </a:r>
          </a:p>
        </p:txBody>
      </p:sp>
      <p:sp>
        <p:nvSpPr>
          <p:cNvPr id="6" name="Rectangle 5">
            <a:extLst>
              <a:ext uri="{FF2B5EF4-FFF2-40B4-BE49-F238E27FC236}">
                <a16:creationId xmlns:a16="http://schemas.microsoft.com/office/drawing/2014/main" id="{13141FEC-E3DD-B1F1-25E9-E38519576F18}"/>
              </a:ext>
            </a:extLst>
          </p:cNvPr>
          <p:cNvSpPr/>
          <p:nvPr/>
        </p:nvSpPr>
        <p:spPr>
          <a:xfrm>
            <a:off x="462069" y="976842"/>
            <a:ext cx="7006111" cy="1064322"/>
          </a:xfrm>
          <a:prstGeom prst="rect">
            <a:avLst/>
          </a:prstGeom>
          <a:solidFill>
            <a:srgbClr val="002E8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4EF81740-E98D-F2CC-AE8D-992E5C8DB4FA}"/>
              </a:ext>
            </a:extLst>
          </p:cNvPr>
          <p:cNvSpPr/>
          <p:nvPr/>
        </p:nvSpPr>
        <p:spPr>
          <a:xfrm>
            <a:off x="462069" y="3060580"/>
            <a:ext cx="3133702" cy="1272139"/>
          </a:xfrm>
          <a:prstGeom prst="rect">
            <a:avLst/>
          </a:prstGeom>
          <a:solidFill>
            <a:srgbClr val="F1F4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8" name="Rectangle 7">
            <a:extLst>
              <a:ext uri="{FF2B5EF4-FFF2-40B4-BE49-F238E27FC236}">
                <a16:creationId xmlns:a16="http://schemas.microsoft.com/office/drawing/2014/main" id="{4E3C86A7-4575-E212-4A5D-436A0B57235E}"/>
              </a:ext>
            </a:extLst>
          </p:cNvPr>
          <p:cNvSpPr/>
          <p:nvPr/>
        </p:nvSpPr>
        <p:spPr>
          <a:xfrm>
            <a:off x="3777586" y="3059929"/>
            <a:ext cx="3747150" cy="1272139"/>
          </a:xfrm>
          <a:prstGeom prst="rect">
            <a:avLst/>
          </a:prstGeom>
          <a:solidFill>
            <a:srgbClr val="F1F4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2" name="Rectangle 11">
            <a:extLst>
              <a:ext uri="{FF2B5EF4-FFF2-40B4-BE49-F238E27FC236}">
                <a16:creationId xmlns:a16="http://schemas.microsoft.com/office/drawing/2014/main" id="{4C879F8D-ECCF-061A-35D9-A60333C95D15}"/>
              </a:ext>
            </a:extLst>
          </p:cNvPr>
          <p:cNvSpPr/>
          <p:nvPr/>
        </p:nvSpPr>
        <p:spPr bwMode="auto">
          <a:xfrm>
            <a:off x="7879612" y="1337555"/>
            <a:ext cx="4109770" cy="2379312"/>
          </a:xfrm>
          <a:prstGeom prst="rect">
            <a:avLst/>
          </a:prstGeom>
          <a:solidFill>
            <a:schemeClr val="bg1">
              <a:lumMod val="95000"/>
            </a:schemeClr>
          </a:solidFill>
          <a:ln w="9525">
            <a:noFill/>
            <a:round/>
            <a:headEnd/>
            <a:tailEnd/>
          </a:ln>
          <a:effectLst/>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 name="Pentagon 46">
            <a:extLst>
              <a:ext uri="{FF2B5EF4-FFF2-40B4-BE49-F238E27FC236}">
                <a16:creationId xmlns:a16="http://schemas.microsoft.com/office/drawing/2014/main" id="{58A1F759-AE8C-CFCD-2280-37C8B7B58EF7}"/>
              </a:ext>
            </a:extLst>
          </p:cNvPr>
          <p:cNvSpPr/>
          <p:nvPr/>
        </p:nvSpPr>
        <p:spPr>
          <a:xfrm>
            <a:off x="3799723" y="2466521"/>
            <a:ext cx="3719048" cy="505526"/>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5" name="Pentagon 47">
            <a:extLst>
              <a:ext uri="{FF2B5EF4-FFF2-40B4-BE49-F238E27FC236}">
                <a16:creationId xmlns:a16="http://schemas.microsoft.com/office/drawing/2014/main" id="{204A8EDF-E429-D28F-C3B6-AE7439098D37}"/>
              </a:ext>
            </a:extLst>
          </p:cNvPr>
          <p:cNvSpPr/>
          <p:nvPr/>
        </p:nvSpPr>
        <p:spPr>
          <a:xfrm>
            <a:off x="3884897" y="2466808"/>
            <a:ext cx="3517039" cy="505526"/>
          </a:xfrm>
          <a:prstGeom prst="roundRect">
            <a:avLst/>
          </a:prstGeom>
          <a:solidFill>
            <a:srgbClr val="002E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6" name="Pentagon 48">
            <a:extLst>
              <a:ext uri="{FF2B5EF4-FFF2-40B4-BE49-F238E27FC236}">
                <a16:creationId xmlns:a16="http://schemas.microsoft.com/office/drawing/2014/main" id="{C37E3A56-7E8F-643E-85FF-FB226C95C953}"/>
              </a:ext>
            </a:extLst>
          </p:cNvPr>
          <p:cNvSpPr/>
          <p:nvPr/>
        </p:nvSpPr>
        <p:spPr>
          <a:xfrm>
            <a:off x="3793758" y="2467096"/>
            <a:ext cx="3491346" cy="505526"/>
          </a:xfrm>
          <a:prstGeom prst="roundRect">
            <a:avLst/>
          </a:prstGeom>
          <a:solidFill>
            <a:srgbClr val="9DC3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7" name="TextBox 16">
            <a:extLst>
              <a:ext uri="{FF2B5EF4-FFF2-40B4-BE49-F238E27FC236}">
                <a16:creationId xmlns:a16="http://schemas.microsoft.com/office/drawing/2014/main" id="{F0F07967-7A37-75E9-729D-9440E4DE36C0}"/>
              </a:ext>
            </a:extLst>
          </p:cNvPr>
          <p:cNvSpPr txBox="1"/>
          <p:nvPr/>
        </p:nvSpPr>
        <p:spPr>
          <a:xfrm>
            <a:off x="3890863" y="2546995"/>
            <a:ext cx="3267704" cy="338554"/>
          </a:xfrm>
          <a:prstGeom prst="rect">
            <a:avLst/>
          </a:prstGeom>
          <a:noFill/>
          <a:ln>
            <a:no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2E87"/>
                </a:solidFill>
                <a:effectLst/>
                <a:uLnTx/>
                <a:uFillTx/>
                <a:latin typeface="Poppins"/>
                <a:ea typeface="+mn-ea"/>
                <a:cs typeface="Calibri" panose="020F0502020204030204" pitchFamily="34" charset="0"/>
              </a:rPr>
              <a:t>Integration</a:t>
            </a:r>
          </a:p>
        </p:txBody>
      </p:sp>
      <p:sp>
        <p:nvSpPr>
          <p:cNvPr id="32" name="Right Triangle 31">
            <a:extLst>
              <a:ext uri="{FF2B5EF4-FFF2-40B4-BE49-F238E27FC236}">
                <a16:creationId xmlns:a16="http://schemas.microsoft.com/office/drawing/2014/main" id="{D697A4DE-29EE-038E-6019-53C00BEC4D80}"/>
              </a:ext>
            </a:extLst>
          </p:cNvPr>
          <p:cNvSpPr/>
          <p:nvPr/>
        </p:nvSpPr>
        <p:spPr bwMode="auto">
          <a:xfrm>
            <a:off x="10364405" y="986706"/>
            <a:ext cx="247564" cy="350848"/>
          </a:xfrm>
          <a:prstGeom prst="rtTriangle">
            <a:avLst/>
          </a:prstGeom>
          <a:solidFill>
            <a:srgbClr val="288886"/>
          </a:solidFill>
          <a:ln w="9525">
            <a:noFill/>
            <a:round/>
            <a:headEnd/>
            <a:tailEnd/>
          </a:ln>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3" name="Rectangle 32">
            <a:extLst>
              <a:ext uri="{FF2B5EF4-FFF2-40B4-BE49-F238E27FC236}">
                <a16:creationId xmlns:a16="http://schemas.microsoft.com/office/drawing/2014/main" id="{7D39CCFA-FB7B-3A2C-3F39-4B7301993D6F}"/>
              </a:ext>
            </a:extLst>
          </p:cNvPr>
          <p:cNvSpPr/>
          <p:nvPr/>
        </p:nvSpPr>
        <p:spPr bwMode="auto">
          <a:xfrm>
            <a:off x="7632048" y="976843"/>
            <a:ext cx="2061573" cy="469537"/>
          </a:xfrm>
          <a:prstGeom prst="rect">
            <a:avLst/>
          </a:prstGeom>
          <a:solidFill>
            <a:srgbClr val="39C1BF"/>
          </a:solidFill>
          <a:ln w="9525">
            <a:noFill/>
            <a:round/>
            <a:headEnd/>
            <a:tailEnd/>
          </a:ln>
        </p:spPr>
        <p:txBody>
          <a:bodyPr vert="horz" wrap="square" lIns="91440" tIns="45720" rIns="91440" bIns="45720" numCol="1" rtlCol="0"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Right Triangle 33">
            <a:extLst>
              <a:ext uri="{FF2B5EF4-FFF2-40B4-BE49-F238E27FC236}">
                <a16:creationId xmlns:a16="http://schemas.microsoft.com/office/drawing/2014/main" id="{7F6171B9-6F9A-BADC-BBC6-B02213210F7E}"/>
              </a:ext>
            </a:extLst>
          </p:cNvPr>
          <p:cNvSpPr/>
          <p:nvPr/>
        </p:nvSpPr>
        <p:spPr bwMode="auto">
          <a:xfrm rot="10800000">
            <a:off x="7632048" y="1446379"/>
            <a:ext cx="247564" cy="189276"/>
          </a:xfrm>
          <a:prstGeom prst="rtTriangle">
            <a:avLst/>
          </a:prstGeom>
          <a:solidFill>
            <a:srgbClr val="288886"/>
          </a:solidFill>
          <a:ln w="9525">
            <a:noFill/>
            <a:round/>
            <a:headEnd/>
            <a:tailEnd/>
          </a:ln>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5" name="Rectangle 34">
            <a:extLst>
              <a:ext uri="{FF2B5EF4-FFF2-40B4-BE49-F238E27FC236}">
                <a16:creationId xmlns:a16="http://schemas.microsoft.com/office/drawing/2014/main" id="{6D36FE7D-809A-E2A5-25FA-A7D5DB26C6F2}"/>
              </a:ext>
            </a:extLst>
          </p:cNvPr>
          <p:cNvSpPr/>
          <p:nvPr/>
        </p:nvSpPr>
        <p:spPr bwMode="auto">
          <a:xfrm>
            <a:off x="7632048" y="976843"/>
            <a:ext cx="2732357" cy="469537"/>
          </a:xfrm>
          <a:prstGeom prst="rect">
            <a:avLst/>
          </a:prstGeom>
          <a:solidFill>
            <a:srgbClr val="39C1BF"/>
          </a:solidFill>
          <a:ln w="9525">
            <a:noFill/>
            <a:round/>
            <a:headEnd/>
            <a:tailEnd/>
          </a:ln>
          <a:effectLst>
            <a:outerShdw blurRad="50800" dist="38100" dir="5400000" algn="t" rotWithShape="0">
              <a:prstClr val="black">
                <a:alpha val="40000"/>
              </a:prstClr>
            </a:outerShdw>
          </a:effectLst>
        </p:spPr>
        <p:txBody>
          <a:bodyPr vert="horz" wrap="square" lIns="91440" tIns="45720" rIns="91440" bIns="45720" numCol="1" rtlCol="0" anchor="ctr"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Poppins SemiBold"/>
                <a:ea typeface="+mn-ea"/>
                <a:cs typeface="Calibri" panose="020F0502020204030204" pitchFamily="34" charset="0"/>
              </a:rPr>
              <a:t>BENEFITS DELIVERED</a:t>
            </a:r>
            <a:endParaRPr kumimoji="0" lang="en-US" sz="1400" b="0" i="0" u="none" strike="noStrike" kern="1200" cap="none" spc="0" normalizeH="0" baseline="0" noProof="0" dirty="0">
              <a:ln>
                <a:noFill/>
              </a:ln>
              <a:solidFill>
                <a:prstClr val="white"/>
              </a:solidFill>
              <a:effectLst/>
              <a:uLnTx/>
              <a:uFillTx/>
              <a:latin typeface="Poppins SemiBold"/>
              <a:ea typeface="+mn-ea"/>
              <a:cs typeface="+mn-cs"/>
            </a:endParaRPr>
          </a:p>
        </p:txBody>
      </p:sp>
      <p:sp>
        <p:nvSpPr>
          <p:cNvPr id="36" name="Pentagon 43">
            <a:extLst>
              <a:ext uri="{FF2B5EF4-FFF2-40B4-BE49-F238E27FC236}">
                <a16:creationId xmlns:a16="http://schemas.microsoft.com/office/drawing/2014/main" id="{AEE79D72-2B94-E796-D112-D8A7A510F0A9}"/>
              </a:ext>
            </a:extLst>
          </p:cNvPr>
          <p:cNvSpPr/>
          <p:nvPr/>
        </p:nvSpPr>
        <p:spPr>
          <a:xfrm>
            <a:off x="702020" y="2461806"/>
            <a:ext cx="2893751" cy="506101"/>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7" name="Pentagon 42">
            <a:extLst>
              <a:ext uri="{FF2B5EF4-FFF2-40B4-BE49-F238E27FC236}">
                <a16:creationId xmlns:a16="http://schemas.microsoft.com/office/drawing/2014/main" id="{5801C406-998D-69A1-49EC-251BA125DFC4}"/>
              </a:ext>
            </a:extLst>
          </p:cNvPr>
          <p:cNvSpPr/>
          <p:nvPr/>
        </p:nvSpPr>
        <p:spPr>
          <a:xfrm>
            <a:off x="608864" y="2462094"/>
            <a:ext cx="2893751" cy="506101"/>
          </a:xfrm>
          <a:prstGeom prst="roundRect">
            <a:avLst/>
          </a:prstGeom>
          <a:solidFill>
            <a:srgbClr val="002E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8" name="Pentagon 40">
            <a:extLst>
              <a:ext uri="{FF2B5EF4-FFF2-40B4-BE49-F238E27FC236}">
                <a16:creationId xmlns:a16="http://schemas.microsoft.com/office/drawing/2014/main" id="{24E09196-5A64-E42A-3924-457FCAA571FB}"/>
              </a:ext>
            </a:extLst>
          </p:cNvPr>
          <p:cNvSpPr/>
          <p:nvPr/>
        </p:nvSpPr>
        <p:spPr>
          <a:xfrm>
            <a:off x="454457" y="2462381"/>
            <a:ext cx="2962288" cy="506101"/>
          </a:xfrm>
          <a:prstGeom prst="roundRect">
            <a:avLst/>
          </a:prstGeom>
          <a:solidFill>
            <a:srgbClr val="9DC3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9" name="Rectangle 38">
            <a:extLst>
              <a:ext uri="{FF2B5EF4-FFF2-40B4-BE49-F238E27FC236}">
                <a16:creationId xmlns:a16="http://schemas.microsoft.com/office/drawing/2014/main" id="{E5956A1B-D321-DA96-33EC-E9AF9812FF11}"/>
              </a:ext>
            </a:extLst>
          </p:cNvPr>
          <p:cNvSpPr/>
          <p:nvPr/>
        </p:nvSpPr>
        <p:spPr>
          <a:xfrm>
            <a:off x="542048" y="2555797"/>
            <a:ext cx="3133702" cy="33855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2E87"/>
                </a:solidFill>
                <a:effectLst/>
                <a:uLnTx/>
                <a:uFillTx/>
                <a:latin typeface="Poppins"/>
                <a:ea typeface="+mn-ea"/>
                <a:cs typeface="Calibri" panose="020F0502020204030204" pitchFamily="34" charset="0"/>
              </a:rPr>
              <a:t>Migration</a:t>
            </a:r>
          </a:p>
        </p:txBody>
      </p:sp>
      <p:sp>
        <p:nvSpPr>
          <p:cNvPr id="57" name="TextBox 56">
            <a:extLst>
              <a:ext uri="{FF2B5EF4-FFF2-40B4-BE49-F238E27FC236}">
                <a16:creationId xmlns:a16="http://schemas.microsoft.com/office/drawing/2014/main" id="{13D675AD-E3B3-95D0-35BB-5BD9E0FD3545}"/>
              </a:ext>
            </a:extLst>
          </p:cNvPr>
          <p:cNvSpPr txBox="1"/>
          <p:nvPr/>
        </p:nvSpPr>
        <p:spPr>
          <a:xfrm>
            <a:off x="506072" y="922318"/>
            <a:ext cx="6932336" cy="1149515"/>
          </a:xfrm>
          <a:prstGeom prst="rect">
            <a:avLst/>
          </a:prstGeom>
          <a:noFill/>
          <a:ln>
            <a:noFill/>
          </a:ln>
        </p:spPr>
        <p:txBody>
          <a:bodyPr spcFirstLastPara="1" wrap="square" lIns="91425" tIns="91425" rIns="91425" bIns="91425" rtlCol="0" anchor="t" anchorCtr="0">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1500" b="1" i="0" u="none" strike="noStrike" kern="0" cap="none" spc="0" normalizeH="0" baseline="0" noProof="0" dirty="0">
                <a:ln>
                  <a:noFill/>
                </a:ln>
                <a:solidFill>
                  <a:srgbClr val="FFFFFF"/>
                </a:solidFill>
                <a:effectLst/>
                <a:uLnTx/>
                <a:uFillTx/>
                <a:latin typeface="Poppins"/>
                <a:ea typeface="Calibri" panose="020F0502020204030204" pitchFamily="34" charset="0"/>
                <a:cs typeface="Calibri" panose="020F0502020204030204" pitchFamily="34" charset="0"/>
              </a:rPr>
              <a:t>Business Context: </a:t>
            </a:r>
            <a:r>
              <a:rPr kumimoji="0" lang="en-US" sz="1050" b="0" i="0" u="none" strike="noStrike" kern="0" cap="none" spc="0" normalizeH="0" baseline="0" noProof="0" dirty="0">
                <a:ln>
                  <a:noFill/>
                </a:ln>
                <a:solidFill>
                  <a:srgbClr val="FFFFFF"/>
                </a:solidFill>
                <a:effectLst/>
                <a:uLnTx/>
                <a:uFillTx/>
                <a:latin typeface="Poppins"/>
                <a:ea typeface="Calibri" panose="020F0502020204030204" pitchFamily="34" charset="0"/>
                <a:cs typeface="Calibri" panose="020F0502020204030204" pitchFamily="34" charset="0"/>
              </a:rPr>
              <a:t>A leading technology company specializing in the development, manufacturing, &amp; networking of hardware, telecommunications equipment, &amp; other high-tech products for various industries. The client wanted to adopt a standardized approach to migrate from an on-premises database to the cloud and looking for a partner who could help them in identifying the right solution and methodologies to migrate to the cloud.</a:t>
            </a:r>
          </a:p>
        </p:txBody>
      </p:sp>
      <p:sp>
        <p:nvSpPr>
          <p:cNvPr id="3" name="TextBox 2">
            <a:extLst>
              <a:ext uri="{FF2B5EF4-FFF2-40B4-BE49-F238E27FC236}">
                <a16:creationId xmlns:a16="http://schemas.microsoft.com/office/drawing/2014/main" id="{9AF0904B-CEBA-B7D5-8E8E-5B5C8A348E14}"/>
              </a:ext>
            </a:extLst>
          </p:cNvPr>
          <p:cNvSpPr txBox="1"/>
          <p:nvPr/>
        </p:nvSpPr>
        <p:spPr>
          <a:xfrm>
            <a:off x="506072" y="3085328"/>
            <a:ext cx="2945389" cy="1160189"/>
          </a:xfrm>
          <a:prstGeom prst="rect">
            <a:avLst/>
          </a:prstGeom>
          <a:noFill/>
        </p:spPr>
        <p:txBody>
          <a:bodyPr wrap="square">
            <a:spAutoFit/>
          </a:bodyPr>
          <a:lstStyle/>
          <a:p>
            <a:pPr marL="114300" marR="0" lvl="0" indent="-114300" algn="l" defTabSz="914400" rtl="0" eaLnBrk="1" fontAlgn="auto" latinLnBrk="0" hangingPunct="1">
              <a:lnSpc>
                <a:spcPct val="90000"/>
              </a:lnSpc>
              <a:spcBef>
                <a:spcPts val="0"/>
              </a:spcBef>
              <a:spcAft>
                <a:spcPts val="0"/>
              </a:spcAft>
              <a:buClrTx/>
              <a:buSzTx/>
              <a:buFont typeface="Arial" panose="020B0604020202020204" pitchFamily="34" charset="0"/>
              <a:buChar char="•"/>
              <a:tabLst/>
              <a:defRPr/>
            </a:pPr>
            <a:r>
              <a:rPr kumimoji="0" lang="en-US" sz="1100" b="0" i="0" u="none" strike="noStrike" kern="1200" cap="none" spc="10" normalizeH="0" baseline="0" noProof="0" dirty="0">
                <a:ln>
                  <a:noFill/>
                </a:ln>
                <a:solidFill>
                  <a:prstClr val="black"/>
                </a:solidFill>
                <a:effectLst/>
                <a:uLnTx/>
                <a:uFillTx/>
                <a:latin typeface="Poppins"/>
                <a:ea typeface="+mn-ea"/>
                <a:cs typeface="Tahoma"/>
              </a:rPr>
              <a:t>Migrate Data from on-premise Oracle and Casagrande database to Postgres in the cloud using AWS S3 for archives and Snowflake for downstream data movement</a:t>
            </a:r>
          </a:p>
          <a:p>
            <a:pPr marL="114300" marR="0" lvl="0" indent="-114300" algn="l" defTabSz="914400" rtl="0" eaLnBrk="1" fontAlgn="auto" latinLnBrk="0" hangingPunct="1">
              <a:lnSpc>
                <a:spcPct val="90000"/>
              </a:lnSpc>
              <a:spcBef>
                <a:spcPts val="0"/>
              </a:spcBef>
              <a:spcAft>
                <a:spcPts val="0"/>
              </a:spcAft>
              <a:buClrTx/>
              <a:buSzTx/>
              <a:buFont typeface="Arial" panose="020B0604020202020204" pitchFamily="34" charset="0"/>
              <a:buChar char="•"/>
              <a:tabLst/>
              <a:defRPr/>
            </a:pPr>
            <a:endParaRPr kumimoji="0" lang="en-US" sz="1100" b="0" i="0" u="none" strike="noStrike" kern="1200" cap="none" spc="10" normalizeH="0" baseline="0" noProof="0" dirty="0">
              <a:ln>
                <a:noFill/>
              </a:ln>
              <a:solidFill>
                <a:prstClr val="black"/>
              </a:solidFill>
              <a:effectLst/>
              <a:uLnTx/>
              <a:uFillTx/>
              <a:latin typeface="Poppins"/>
              <a:ea typeface="+mn-ea"/>
              <a:cs typeface="Tahoma"/>
            </a:endParaRPr>
          </a:p>
          <a:p>
            <a:pPr marL="114300" marR="0" lvl="0" indent="-114300" algn="l" defTabSz="914400" rtl="0" eaLnBrk="1" fontAlgn="auto" latinLnBrk="0" hangingPunct="1">
              <a:lnSpc>
                <a:spcPct val="90000"/>
              </a:lnSpc>
              <a:spcBef>
                <a:spcPts val="0"/>
              </a:spcBef>
              <a:spcAft>
                <a:spcPts val="0"/>
              </a:spcAft>
              <a:buClrTx/>
              <a:buSzTx/>
              <a:buFont typeface="Arial" panose="020B0604020202020204" pitchFamily="34" charset="0"/>
              <a:buChar char="•"/>
              <a:tabLst/>
              <a:defRPr/>
            </a:pPr>
            <a:r>
              <a:rPr kumimoji="0" lang="en-US" sz="1100" b="0" i="0" u="none" strike="noStrike" kern="1200" cap="none" spc="10" normalizeH="0" baseline="0" noProof="0" dirty="0">
                <a:ln>
                  <a:noFill/>
                </a:ln>
                <a:solidFill>
                  <a:prstClr val="black"/>
                </a:solidFill>
                <a:effectLst/>
                <a:uLnTx/>
                <a:uFillTx/>
                <a:latin typeface="Poppins"/>
                <a:ea typeface="+mn-ea"/>
                <a:cs typeface="Tahoma"/>
              </a:rPr>
              <a:t>Migrate AWS to GCP Cloud </a:t>
            </a:r>
          </a:p>
        </p:txBody>
      </p:sp>
      <p:sp>
        <p:nvSpPr>
          <p:cNvPr id="4" name="TextBox 3">
            <a:extLst>
              <a:ext uri="{FF2B5EF4-FFF2-40B4-BE49-F238E27FC236}">
                <a16:creationId xmlns:a16="http://schemas.microsoft.com/office/drawing/2014/main" id="{51B96AAC-5529-09C5-BD30-8222BC4ECCC7}"/>
              </a:ext>
            </a:extLst>
          </p:cNvPr>
          <p:cNvSpPr txBox="1"/>
          <p:nvPr/>
        </p:nvSpPr>
        <p:spPr>
          <a:xfrm>
            <a:off x="3799406" y="3059354"/>
            <a:ext cx="3485698" cy="1107996"/>
          </a:xfrm>
          <a:prstGeom prst="rect">
            <a:avLst/>
          </a:prstGeom>
          <a:noFill/>
        </p:spPr>
        <p:txBody>
          <a:bodyPr wrap="square">
            <a:spAutoFit/>
          </a:bodyPr>
          <a:lstStyle/>
          <a:p>
            <a:pPr marL="228600" marR="0" lvl="0" indent="-158750" algn="l" defTabSz="914400" rtl="0" eaLnBrk="1" fontAlgn="auto" latinLnBrk="0" hangingPunct="1">
              <a:lnSpc>
                <a:spcPct val="100000"/>
              </a:lnSpc>
              <a:spcBef>
                <a:spcPts val="0"/>
              </a:spcBef>
              <a:spcAft>
                <a:spcPts val="0"/>
              </a:spcAft>
              <a:buClrTx/>
              <a:buSzTx/>
              <a:buFont typeface="Arial" panose="020B0604020202020204" pitchFamily="34" charset="0"/>
              <a:buChar char="•"/>
              <a:tabLst>
                <a:tab pos="180975" algn="l"/>
              </a:tabLst>
              <a:defRPr/>
            </a:pPr>
            <a:r>
              <a:rPr kumimoji="0" lang="en-US" sz="1100" b="0" i="0" u="none" strike="noStrike" kern="1200" cap="none" spc="10" normalizeH="0" baseline="0" noProof="0" dirty="0">
                <a:ln>
                  <a:noFill/>
                </a:ln>
                <a:solidFill>
                  <a:prstClr val="black"/>
                </a:solidFill>
                <a:effectLst/>
                <a:uLnTx/>
                <a:uFillTx/>
                <a:latin typeface="Poppins"/>
                <a:ea typeface="+mn-ea"/>
                <a:cs typeface="Tahoma"/>
              </a:rPr>
              <a:t>Integrate Salesforce data into a heterogeneous database using Informatica workflows</a:t>
            </a:r>
          </a:p>
          <a:p>
            <a:pPr marL="228600" marR="0" lvl="0" indent="-158750" algn="l" defTabSz="914400" rtl="0" eaLnBrk="1" fontAlgn="auto" latinLnBrk="0" hangingPunct="1">
              <a:lnSpc>
                <a:spcPct val="100000"/>
              </a:lnSpc>
              <a:spcBef>
                <a:spcPts val="0"/>
              </a:spcBef>
              <a:spcAft>
                <a:spcPts val="0"/>
              </a:spcAft>
              <a:buClrTx/>
              <a:buSzTx/>
              <a:buFont typeface="Arial" panose="020B0604020202020204" pitchFamily="34" charset="0"/>
              <a:buChar char="•"/>
              <a:tabLst>
                <a:tab pos="180975" algn="l"/>
              </a:tabLst>
              <a:defRPr/>
            </a:pPr>
            <a:endParaRPr kumimoji="0" lang="en-US" sz="1100" b="0" i="0" u="none" strike="noStrike" kern="1200" cap="none" spc="10" normalizeH="0" baseline="0" noProof="0" dirty="0">
              <a:ln>
                <a:noFill/>
              </a:ln>
              <a:solidFill>
                <a:prstClr val="black"/>
              </a:solidFill>
              <a:effectLst/>
              <a:uLnTx/>
              <a:uFillTx/>
              <a:latin typeface="Poppins"/>
              <a:ea typeface="+mn-ea"/>
              <a:cs typeface="Tahoma"/>
            </a:endParaRPr>
          </a:p>
          <a:p>
            <a:pPr marL="228600" marR="0" lvl="0" indent="-158750" algn="l" defTabSz="914400" rtl="0" eaLnBrk="1" fontAlgn="auto" latinLnBrk="0" hangingPunct="1">
              <a:lnSpc>
                <a:spcPct val="100000"/>
              </a:lnSpc>
              <a:spcBef>
                <a:spcPts val="0"/>
              </a:spcBef>
              <a:spcAft>
                <a:spcPts val="0"/>
              </a:spcAft>
              <a:buClrTx/>
              <a:buSzTx/>
              <a:buFont typeface="Arial" panose="020B0604020202020204" pitchFamily="34" charset="0"/>
              <a:buChar char="•"/>
              <a:tabLst>
                <a:tab pos="180975" algn="l"/>
              </a:tabLst>
              <a:defRPr/>
            </a:pPr>
            <a:r>
              <a:rPr kumimoji="0" lang="en-US" sz="1100" b="0" i="0" u="none" strike="noStrike" kern="1200" cap="none" spc="10" normalizeH="0" baseline="0" noProof="0" dirty="0">
                <a:ln>
                  <a:noFill/>
                </a:ln>
                <a:solidFill>
                  <a:prstClr val="black"/>
                </a:solidFill>
                <a:effectLst/>
                <a:uLnTx/>
                <a:uFillTx/>
                <a:latin typeface="Poppins"/>
                <a:ea typeface="+mn-ea"/>
                <a:cs typeface="Tahoma"/>
              </a:rPr>
              <a:t>Establish ETL pipelines and triggers to monitor and ensure smooth performance</a:t>
            </a:r>
          </a:p>
        </p:txBody>
      </p:sp>
      <p:sp>
        <p:nvSpPr>
          <p:cNvPr id="5" name="Rectangle 4">
            <a:extLst>
              <a:ext uri="{FF2B5EF4-FFF2-40B4-BE49-F238E27FC236}">
                <a16:creationId xmlns:a16="http://schemas.microsoft.com/office/drawing/2014/main" id="{32DE29C8-DCC9-6E84-4BEF-17BA62C8A5E2}"/>
              </a:ext>
            </a:extLst>
          </p:cNvPr>
          <p:cNvSpPr/>
          <p:nvPr/>
        </p:nvSpPr>
        <p:spPr bwMode="auto">
          <a:xfrm>
            <a:off x="8016051" y="4320159"/>
            <a:ext cx="4050042" cy="2279849"/>
          </a:xfrm>
          <a:prstGeom prst="rect">
            <a:avLst/>
          </a:prstGeom>
          <a:solidFill>
            <a:schemeClr val="bg1">
              <a:lumMod val="95000"/>
            </a:schemeClr>
          </a:solidFill>
          <a:ln w="9525">
            <a:noFill/>
            <a:round/>
            <a:headEnd/>
            <a:tailEnd/>
          </a:ln>
          <a:effectLst/>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Right Triangle 8">
            <a:extLst>
              <a:ext uri="{FF2B5EF4-FFF2-40B4-BE49-F238E27FC236}">
                <a16:creationId xmlns:a16="http://schemas.microsoft.com/office/drawing/2014/main" id="{003DE023-9739-DE61-E4F0-46E019677DFF}"/>
              </a:ext>
            </a:extLst>
          </p:cNvPr>
          <p:cNvSpPr/>
          <p:nvPr/>
        </p:nvSpPr>
        <p:spPr bwMode="auto">
          <a:xfrm>
            <a:off x="10486769" y="3861616"/>
            <a:ext cx="251453" cy="350848"/>
          </a:xfrm>
          <a:prstGeom prst="rtTriangle">
            <a:avLst/>
          </a:prstGeom>
          <a:solidFill>
            <a:srgbClr val="288886"/>
          </a:solidFill>
          <a:ln w="9525">
            <a:noFill/>
            <a:round/>
            <a:headEnd/>
            <a:tailEnd/>
          </a:ln>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B1E8CEB6-710C-8C59-7DCC-826E25E8167A}"/>
              </a:ext>
            </a:extLst>
          </p:cNvPr>
          <p:cNvSpPr/>
          <p:nvPr/>
        </p:nvSpPr>
        <p:spPr bwMode="auto">
          <a:xfrm>
            <a:off x="7754413" y="3851753"/>
            <a:ext cx="2093958" cy="469537"/>
          </a:xfrm>
          <a:prstGeom prst="rect">
            <a:avLst/>
          </a:prstGeom>
          <a:solidFill>
            <a:srgbClr val="39C1BF"/>
          </a:solidFill>
          <a:ln w="9525">
            <a:noFill/>
            <a:round/>
            <a:headEnd/>
            <a:tailEnd/>
          </a:ln>
        </p:spPr>
        <p:txBody>
          <a:bodyPr vert="horz" wrap="square" lIns="91440" tIns="45720" rIns="91440" bIns="45720" numCol="1" rtlCol="0"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ight Triangle 10">
            <a:extLst>
              <a:ext uri="{FF2B5EF4-FFF2-40B4-BE49-F238E27FC236}">
                <a16:creationId xmlns:a16="http://schemas.microsoft.com/office/drawing/2014/main" id="{63DA9CAE-2D19-1244-3D19-7FCD0D7A3BC5}"/>
              </a:ext>
            </a:extLst>
          </p:cNvPr>
          <p:cNvSpPr/>
          <p:nvPr/>
        </p:nvSpPr>
        <p:spPr bwMode="auto">
          <a:xfrm rot="10800000">
            <a:off x="7754412" y="4143196"/>
            <a:ext cx="251453" cy="189276"/>
          </a:xfrm>
          <a:prstGeom prst="rtTriangle">
            <a:avLst/>
          </a:prstGeom>
          <a:solidFill>
            <a:srgbClr val="288886"/>
          </a:solidFill>
          <a:ln w="9525">
            <a:noFill/>
            <a:round/>
            <a:headEnd/>
            <a:tailEnd/>
          </a:ln>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C65BFF11-8D7F-8043-704E-BD4C2FDA9E76}"/>
              </a:ext>
            </a:extLst>
          </p:cNvPr>
          <p:cNvSpPr/>
          <p:nvPr/>
        </p:nvSpPr>
        <p:spPr bwMode="auto">
          <a:xfrm>
            <a:off x="7754413" y="3851753"/>
            <a:ext cx="2775279" cy="469537"/>
          </a:xfrm>
          <a:prstGeom prst="rect">
            <a:avLst/>
          </a:prstGeom>
          <a:solidFill>
            <a:srgbClr val="39C1BF"/>
          </a:solidFill>
          <a:ln w="9525">
            <a:noFill/>
            <a:round/>
            <a:headEnd/>
            <a:tailEnd/>
          </a:ln>
          <a:effectLst>
            <a:outerShdw blurRad="50800" dist="38100" dir="5400000" algn="t" rotWithShape="0">
              <a:prstClr val="black">
                <a:alpha val="40000"/>
              </a:prstClr>
            </a:outerShdw>
          </a:effectLst>
        </p:spPr>
        <p:txBody>
          <a:bodyPr vert="horz" wrap="square" lIns="91440" tIns="45720" rIns="91440" bIns="45720" numCol="1" rtlCol="0" anchor="ctr"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Poppins SemiBold"/>
                <a:ea typeface="+mn-ea"/>
                <a:cs typeface="+mn-cs"/>
              </a:rPr>
              <a:t>TOOLS UTILIZED</a:t>
            </a:r>
            <a:endParaRPr kumimoji="0" lang="en-US" sz="1400" b="0" i="0" u="none" strike="noStrike" kern="1200" cap="none" spc="0" normalizeH="0" baseline="0" noProof="0" dirty="0">
              <a:ln>
                <a:noFill/>
              </a:ln>
              <a:solidFill>
                <a:prstClr val="white"/>
              </a:solidFill>
              <a:effectLst/>
              <a:uLnTx/>
              <a:uFillTx/>
              <a:latin typeface="Poppins SemiBold"/>
              <a:ea typeface="+mn-ea"/>
              <a:cs typeface="+mn-cs"/>
            </a:endParaRPr>
          </a:p>
        </p:txBody>
      </p:sp>
      <p:sp>
        <p:nvSpPr>
          <p:cNvPr id="18" name="TextBox 17">
            <a:extLst>
              <a:ext uri="{FF2B5EF4-FFF2-40B4-BE49-F238E27FC236}">
                <a16:creationId xmlns:a16="http://schemas.microsoft.com/office/drawing/2014/main" id="{09CBE32F-E635-7E35-F943-B472002D49C8}"/>
              </a:ext>
            </a:extLst>
          </p:cNvPr>
          <p:cNvSpPr txBox="1"/>
          <p:nvPr/>
        </p:nvSpPr>
        <p:spPr>
          <a:xfrm>
            <a:off x="8646967" y="1613852"/>
            <a:ext cx="3273895" cy="203132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600"/>
              </a:spcAft>
              <a:buClrTx/>
              <a:buSzPct val="100000"/>
              <a:buFontTx/>
              <a:buNone/>
              <a:tabLst/>
              <a:defRPr/>
            </a:pPr>
            <a:r>
              <a:rPr kumimoji="0" lang="en-US" sz="1100" b="0" i="0" u="none" strike="noStrike" kern="1200" cap="none" spc="0" normalizeH="0" baseline="0" noProof="0" dirty="0">
                <a:ln>
                  <a:noFill/>
                </a:ln>
                <a:solidFill>
                  <a:srgbClr val="002060"/>
                </a:solidFill>
                <a:effectLst/>
                <a:uLnTx/>
                <a:uFillTx/>
                <a:latin typeface="Poppins"/>
                <a:ea typeface="+mn-ea"/>
                <a:cs typeface="Calibri" panose="020F0502020204030204" pitchFamily="34" charset="0"/>
              </a:rPr>
              <a:t>Decrease in data processing time.</a:t>
            </a:r>
          </a:p>
          <a:p>
            <a:pPr marL="0" marR="0" lvl="0" indent="0" algn="l" defTabSz="914400" rtl="0" eaLnBrk="1" fontAlgn="auto" latinLnBrk="0" hangingPunct="1">
              <a:lnSpc>
                <a:spcPct val="100000"/>
              </a:lnSpc>
              <a:spcBef>
                <a:spcPts val="0"/>
              </a:spcBef>
              <a:spcAft>
                <a:spcPts val="600"/>
              </a:spcAft>
              <a:buClrTx/>
              <a:buSzPct val="100000"/>
              <a:buFontTx/>
              <a:buNone/>
              <a:tabLst/>
              <a:defRPr/>
            </a:pPr>
            <a:endParaRPr kumimoji="0" lang="en-US" sz="500" b="0" i="0" u="none" strike="noStrike" kern="1200" cap="none" spc="0" normalizeH="0" baseline="0" noProof="0" dirty="0">
              <a:ln>
                <a:noFill/>
              </a:ln>
              <a:solidFill>
                <a:srgbClr val="002060"/>
              </a:solidFill>
              <a:effectLst/>
              <a:uLnTx/>
              <a:uFillTx/>
              <a:latin typeface="Poppins"/>
              <a:ea typeface="+mn-ea"/>
              <a:cs typeface="Calibri" panose="020F0502020204030204" pitchFamily="34" charset="0"/>
            </a:endParaRPr>
          </a:p>
          <a:p>
            <a:pPr marL="0" marR="0" lvl="0" indent="0" algn="l" defTabSz="914400" rtl="0" eaLnBrk="1" fontAlgn="auto" latinLnBrk="0" hangingPunct="1">
              <a:lnSpc>
                <a:spcPct val="100000"/>
              </a:lnSpc>
              <a:spcBef>
                <a:spcPts val="0"/>
              </a:spcBef>
              <a:spcAft>
                <a:spcPts val="600"/>
              </a:spcAft>
              <a:buClrTx/>
              <a:buSzPct val="100000"/>
              <a:buFontTx/>
              <a:buNone/>
              <a:tabLst/>
              <a:defRPr/>
            </a:pPr>
            <a:r>
              <a:rPr kumimoji="0" lang="en-US" sz="1100" b="0" i="0" u="none" strike="noStrike" kern="1200" cap="none" spc="0" normalizeH="0" baseline="0" noProof="0" dirty="0">
                <a:ln>
                  <a:noFill/>
                </a:ln>
                <a:solidFill>
                  <a:srgbClr val="002060"/>
                </a:solidFill>
                <a:effectLst/>
                <a:uLnTx/>
                <a:uFillTx/>
                <a:latin typeface="Poppins"/>
                <a:ea typeface="+mn-ea"/>
                <a:cs typeface="Calibri" panose="020F0502020204030204" pitchFamily="34" charset="0"/>
              </a:rPr>
              <a:t>Reduction in server load and storage costs</a:t>
            </a:r>
          </a:p>
          <a:p>
            <a:pPr marL="0" marR="0" lvl="0" indent="0" algn="l" defTabSz="914400" rtl="0" eaLnBrk="1" fontAlgn="auto" latinLnBrk="0" hangingPunct="1">
              <a:lnSpc>
                <a:spcPct val="100000"/>
              </a:lnSpc>
              <a:spcBef>
                <a:spcPts val="0"/>
              </a:spcBef>
              <a:spcAft>
                <a:spcPts val="600"/>
              </a:spcAft>
              <a:buClrTx/>
              <a:buSzPct val="100000"/>
              <a:buFontTx/>
              <a:buNone/>
              <a:tabLst/>
              <a:defRPr/>
            </a:pPr>
            <a:endParaRPr kumimoji="0" lang="en-US" sz="500" b="0" i="0" u="none" strike="noStrike" kern="1200" cap="none" spc="0" normalizeH="0" baseline="0" noProof="0" dirty="0">
              <a:ln>
                <a:noFill/>
              </a:ln>
              <a:solidFill>
                <a:srgbClr val="002060"/>
              </a:solidFill>
              <a:effectLst/>
              <a:uLnTx/>
              <a:uFillTx/>
              <a:latin typeface="Poppins"/>
              <a:ea typeface="+mn-ea"/>
              <a:cs typeface="Calibri" panose="020F0502020204030204" pitchFamily="34" charset="0"/>
            </a:endParaRPr>
          </a:p>
          <a:p>
            <a:pPr marL="0" marR="0" lvl="0" indent="0" algn="l" defTabSz="914400" rtl="0" eaLnBrk="1" fontAlgn="auto" latinLnBrk="0" hangingPunct="1">
              <a:lnSpc>
                <a:spcPct val="100000"/>
              </a:lnSpc>
              <a:spcBef>
                <a:spcPts val="0"/>
              </a:spcBef>
              <a:spcAft>
                <a:spcPts val="600"/>
              </a:spcAft>
              <a:buClrTx/>
              <a:buSzPct val="100000"/>
              <a:buFontTx/>
              <a:buNone/>
              <a:tabLst/>
              <a:defRPr/>
            </a:pPr>
            <a:r>
              <a:rPr kumimoji="0" lang="en-US" sz="1100" b="0" i="0" u="none" strike="noStrike" kern="1200" cap="none" spc="0" normalizeH="0" baseline="0" noProof="0" dirty="0">
                <a:ln>
                  <a:noFill/>
                </a:ln>
                <a:solidFill>
                  <a:srgbClr val="002060"/>
                </a:solidFill>
                <a:effectLst/>
                <a:uLnTx/>
                <a:uFillTx/>
                <a:latin typeface="Poppins"/>
                <a:ea typeface="+mn-ea"/>
                <a:cs typeface="Calibri" panose="020F0502020204030204" pitchFamily="34" charset="0"/>
              </a:rPr>
              <a:t>Reduced data transfer errors through automation and ETL pipelines</a:t>
            </a:r>
          </a:p>
          <a:p>
            <a:pPr marL="0" marR="0" lvl="0" indent="0" algn="l" defTabSz="914400" rtl="0" eaLnBrk="1" fontAlgn="auto" latinLnBrk="0" hangingPunct="1">
              <a:lnSpc>
                <a:spcPct val="100000"/>
              </a:lnSpc>
              <a:spcBef>
                <a:spcPts val="0"/>
              </a:spcBef>
              <a:spcAft>
                <a:spcPts val="600"/>
              </a:spcAft>
              <a:buClrTx/>
              <a:buSzPct val="100000"/>
              <a:buFontTx/>
              <a:buNone/>
              <a:tabLst/>
              <a:defRPr/>
            </a:pPr>
            <a:endParaRPr kumimoji="0" lang="en-US" sz="500" b="0" i="0" u="none" strike="noStrike" kern="1200" cap="none" spc="0" normalizeH="0" baseline="0" noProof="0" dirty="0">
              <a:ln>
                <a:noFill/>
              </a:ln>
              <a:solidFill>
                <a:srgbClr val="002060"/>
              </a:solidFill>
              <a:effectLst/>
              <a:uLnTx/>
              <a:uFillTx/>
              <a:latin typeface="Poppins"/>
              <a:ea typeface="+mn-ea"/>
              <a:cs typeface="Calibri" panose="020F0502020204030204" pitchFamily="34" charset="0"/>
            </a:endParaRPr>
          </a:p>
          <a:p>
            <a:pPr marL="0" marR="0" lvl="0" indent="0" algn="l" defTabSz="914400" rtl="0" eaLnBrk="1" fontAlgn="auto" latinLnBrk="0" hangingPunct="1">
              <a:lnSpc>
                <a:spcPct val="100000"/>
              </a:lnSpc>
              <a:spcBef>
                <a:spcPts val="0"/>
              </a:spcBef>
              <a:spcAft>
                <a:spcPts val="600"/>
              </a:spcAft>
              <a:buClrTx/>
              <a:buSzPct val="100000"/>
              <a:buFontTx/>
              <a:buNone/>
              <a:tabLst/>
              <a:defRPr/>
            </a:pPr>
            <a:r>
              <a:rPr kumimoji="0" lang="en-US" sz="1100" b="1" i="0" u="none" strike="noStrike" kern="1200" cap="none" spc="0" normalizeH="0" baseline="0" noProof="0" dirty="0">
                <a:ln>
                  <a:noFill/>
                </a:ln>
                <a:solidFill>
                  <a:srgbClr val="002060"/>
                </a:solidFill>
                <a:effectLst/>
                <a:uLnTx/>
                <a:uFillTx/>
                <a:latin typeface="Poppins"/>
                <a:ea typeface="+mn-ea"/>
                <a:cs typeface="Calibri" panose="020F0502020204030204" pitchFamily="34" charset="0"/>
              </a:rPr>
              <a:t>12000</a:t>
            </a:r>
            <a:r>
              <a:rPr kumimoji="0" lang="en-US" sz="1100" b="0" i="0" u="none" strike="noStrike" kern="1200" cap="none" spc="0" normalizeH="0" baseline="0" noProof="0" dirty="0">
                <a:ln>
                  <a:noFill/>
                </a:ln>
                <a:solidFill>
                  <a:srgbClr val="002060"/>
                </a:solidFill>
                <a:effectLst/>
                <a:uLnTx/>
                <a:uFillTx/>
                <a:latin typeface="Poppins"/>
                <a:ea typeface="+mn-ea"/>
                <a:cs typeface="Calibri" panose="020F0502020204030204" pitchFamily="34" charset="0"/>
              </a:rPr>
              <a:t> users handled</a:t>
            </a:r>
          </a:p>
          <a:p>
            <a:pPr marL="0" marR="0" lvl="0" indent="0" algn="l" defTabSz="914400" rtl="0" eaLnBrk="1" fontAlgn="auto" latinLnBrk="0" hangingPunct="1">
              <a:lnSpc>
                <a:spcPct val="100000"/>
              </a:lnSpc>
              <a:spcBef>
                <a:spcPts val="0"/>
              </a:spcBef>
              <a:spcAft>
                <a:spcPts val="600"/>
              </a:spcAft>
              <a:buClrTx/>
              <a:buSzPct val="100000"/>
              <a:buFontTx/>
              <a:buNone/>
              <a:tabLst/>
              <a:defRPr/>
            </a:pPr>
            <a:endParaRPr kumimoji="0" lang="en-US" sz="500" b="0" i="0" u="none" strike="noStrike" kern="1200" cap="none" spc="0" normalizeH="0" baseline="0" noProof="0" dirty="0">
              <a:ln>
                <a:noFill/>
              </a:ln>
              <a:solidFill>
                <a:srgbClr val="002060"/>
              </a:solidFill>
              <a:effectLst/>
              <a:uLnTx/>
              <a:uFillTx/>
              <a:latin typeface="Poppins"/>
              <a:ea typeface="+mn-ea"/>
              <a:cs typeface="Calibri" panose="020F0502020204030204" pitchFamily="34" charset="0"/>
            </a:endParaRPr>
          </a:p>
          <a:p>
            <a:pPr marL="0" marR="0" lvl="0" indent="0" algn="l" defTabSz="914400" rtl="0" eaLnBrk="1" fontAlgn="auto" latinLnBrk="0" hangingPunct="1">
              <a:lnSpc>
                <a:spcPct val="100000"/>
              </a:lnSpc>
              <a:spcBef>
                <a:spcPts val="0"/>
              </a:spcBef>
              <a:spcAft>
                <a:spcPts val="600"/>
              </a:spcAft>
              <a:buClrTx/>
              <a:buSzPct val="100000"/>
              <a:buFontTx/>
              <a:buNone/>
              <a:tabLst/>
              <a:defRPr/>
            </a:pPr>
            <a:r>
              <a:rPr kumimoji="0" lang="en-US" sz="1100" b="0" i="0" u="none" strike="noStrike" kern="1200" cap="none" spc="0" normalizeH="0" baseline="0" noProof="0" dirty="0">
                <a:ln>
                  <a:noFill/>
                </a:ln>
                <a:solidFill>
                  <a:srgbClr val="002060"/>
                </a:solidFill>
                <a:effectLst/>
                <a:uLnTx/>
                <a:uFillTx/>
                <a:latin typeface="Poppins"/>
                <a:ea typeface="+mn-ea"/>
                <a:cs typeface="Calibri" panose="020F0502020204030204" pitchFamily="34" charset="0"/>
              </a:rPr>
              <a:t>Data velocity &gt;  2.5 M transactions/week</a:t>
            </a:r>
          </a:p>
        </p:txBody>
      </p:sp>
      <p:sp>
        <p:nvSpPr>
          <p:cNvPr id="27" name="Rectangle 26">
            <a:extLst>
              <a:ext uri="{FF2B5EF4-FFF2-40B4-BE49-F238E27FC236}">
                <a16:creationId xmlns:a16="http://schemas.microsoft.com/office/drawing/2014/main" id="{909B67C5-ACA0-B941-1B06-BB7AC7D43721}"/>
              </a:ext>
            </a:extLst>
          </p:cNvPr>
          <p:cNvSpPr/>
          <p:nvPr/>
        </p:nvSpPr>
        <p:spPr>
          <a:xfrm>
            <a:off x="448811" y="5006028"/>
            <a:ext cx="3133702" cy="1593980"/>
          </a:xfrm>
          <a:prstGeom prst="rect">
            <a:avLst/>
          </a:prstGeom>
          <a:solidFill>
            <a:srgbClr val="F1F4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28" name="Rectangle 27">
            <a:extLst>
              <a:ext uri="{FF2B5EF4-FFF2-40B4-BE49-F238E27FC236}">
                <a16:creationId xmlns:a16="http://schemas.microsoft.com/office/drawing/2014/main" id="{2ED7A2CF-9EDE-88B3-DB65-7E6F1557861D}"/>
              </a:ext>
            </a:extLst>
          </p:cNvPr>
          <p:cNvSpPr/>
          <p:nvPr/>
        </p:nvSpPr>
        <p:spPr>
          <a:xfrm>
            <a:off x="3764328" y="5005376"/>
            <a:ext cx="3747150" cy="1593980"/>
          </a:xfrm>
          <a:prstGeom prst="rect">
            <a:avLst/>
          </a:prstGeom>
          <a:solidFill>
            <a:srgbClr val="F1F4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9" name="Pentagon 46">
            <a:extLst>
              <a:ext uri="{FF2B5EF4-FFF2-40B4-BE49-F238E27FC236}">
                <a16:creationId xmlns:a16="http://schemas.microsoft.com/office/drawing/2014/main" id="{2773F5FE-ED31-D3F7-F0D2-67EA5C515EB3}"/>
              </a:ext>
            </a:extLst>
          </p:cNvPr>
          <p:cNvSpPr/>
          <p:nvPr/>
        </p:nvSpPr>
        <p:spPr>
          <a:xfrm>
            <a:off x="3786465" y="4411968"/>
            <a:ext cx="3719048" cy="505526"/>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0" name="Pentagon 47">
            <a:extLst>
              <a:ext uri="{FF2B5EF4-FFF2-40B4-BE49-F238E27FC236}">
                <a16:creationId xmlns:a16="http://schemas.microsoft.com/office/drawing/2014/main" id="{47A1CA8D-1A9B-F1F5-9FB4-E2ABAEF1C079}"/>
              </a:ext>
            </a:extLst>
          </p:cNvPr>
          <p:cNvSpPr/>
          <p:nvPr/>
        </p:nvSpPr>
        <p:spPr>
          <a:xfrm>
            <a:off x="3871639" y="4412255"/>
            <a:ext cx="3517039" cy="505526"/>
          </a:xfrm>
          <a:prstGeom prst="roundRect">
            <a:avLst/>
          </a:prstGeom>
          <a:solidFill>
            <a:srgbClr val="002E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1" name="Pentagon 48">
            <a:extLst>
              <a:ext uri="{FF2B5EF4-FFF2-40B4-BE49-F238E27FC236}">
                <a16:creationId xmlns:a16="http://schemas.microsoft.com/office/drawing/2014/main" id="{44694F05-2FFB-1F40-673E-CCC80EC6FA8C}"/>
              </a:ext>
            </a:extLst>
          </p:cNvPr>
          <p:cNvSpPr/>
          <p:nvPr/>
        </p:nvSpPr>
        <p:spPr>
          <a:xfrm>
            <a:off x="3780500" y="4412543"/>
            <a:ext cx="3491346" cy="505526"/>
          </a:xfrm>
          <a:prstGeom prst="roundRect">
            <a:avLst/>
          </a:prstGeom>
          <a:solidFill>
            <a:srgbClr val="9DC3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0" name="TextBox 39">
            <a:extLst>
              <a:ext uri="{FF2B5EF4-FFF2-40B4-BE49-F238E27FC236}">
                <a16:creationId xmlns:a16="http://schemas.microsoft.com/office/drawing/2014/main" id="{6074E633-06E9-0785-4461-36BC12E5D64A}"/>
              </a:ext>
            </a:extLst>
          </p:cNvPr>
          <p:cNvSpPr txBox="1"/>
          <p:nvPr/>
        </p:nvSpPr>
        <p:spPr>
          <a:xfrm>
            <a:off x="3877605" y="4492442"/>
            <a:ext cx="2956639" cy="338554"/>
          </a:xfrm>
          <a:prstGeom prst="rect">
            <a:avLst/>
          </a:prstGeom>
          <a:noFill/>
          <a:ln>
            <a:no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2E87"/>
                </a:solidFill>
                <a:effectLst/>
                <a:uLnTx/>
                <a:uFillTx/>
                <a:latin typeface="Poppins"/>
                <a:ea typeface="+mn-ea"/>
                <a:cs typeface="Calibri" panose="020F0502020204030204" pitchFamily="34" charset="0"/>
              </a:rPr>
              <a:t>Performance</a:t>
            </a:r>
          </a:p>
        </p:txBody>
      </p:sp>
      <p:sp>
        <p:nvSpPr>
          <p:cNvPr id="58" name="Pentagon 43">
            <a:extLst>
              <a:ext uri="{FF2B5EF4-FFF2-40B4-BE49-F238E27FC236}">
                <a16:creationId xmlns:a16="http://schemas.microsoft.com/office/drawing/2014/main" id="{AD5B8DE9-3BC1-339C-A3C3-55BA0BA06CB4}"/>
              </a:ext>
            </a:extLst>
          </p:cNvPr>
          <p:cNvSpPr/>
          <p:nvPr/>
        </p:nvSpPr>
        <p:spPr>
          <a:xfrm>
            <a:off x="688762" y="4407253"/>
            <a:ext cx="2893751" cy="506101"/>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9" name="Pentagon 42">
            <a:extLst>
              <a:ext uri="{FF2B5EF4-FFF2-40B4-BE49-F238E27FC236}">
                <a16:creationId xmlns:a16="http://schemas.microsoft.com/office/drawing/2014/main" id="{EB5B39E0-7202-0C5E-DC9B-4CF98BCD942C}"/>
              </a:ext>
            </a:extLst>
          </p:cNvPr>
          <p:cNvSpPr/>
          <p:nvPr/>
        </p:nvSpPr>
        <p:spPr>
          <a:xfrm>
            <a:off x="595606" y="4407541"/>
            <a:ext cx="2893751" cy="506101"/>
          </a:xfrm>
          <a:prstGeom prst="roundRect">
            <a:avLst/>
          </a:prstGeom>
          <a:solidFill>
            <a:srgbClr val="002E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0" name="Pentagon 40">
            <a:extLst>
              <a:ext uri="{FF2B5EF4-FFF2-40B4-BE49-F238E27FC236}">
                <a16:creationId xmlns:a16="http://schemas.microsoft.com/office/drawing/2014/main" id="{A9E78326-10C9-4B09-4966-741D88B4178B}"/>
              </a:ext>
            </a:extLst>
          </p:cNvPr>
          <p:cNvSpPr/>
          <p:nvPr/>
        </p:nvSpPr>
        <p:spPr>
          <a:xfrm>
            <a:off x="441199" y="4407828"/>
            <a:ext cx="2962288" cy="506101"/>
          </a:xfrm>
          <a:prstGeom prst="roundRect">
            <a:avLst/>
          </a:prstGeom>
          <a:solidFill>
            <a:srgbClr val="9DC3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1" name="Rectangle 60">
            <a:extLst>
              <a:ext uri="{FF2B5EF4-FFF2-40B4-BE49-F238E27FC236}">
                <a16:creationId xmlns:a16="http://schemas.microsoft.com/office/drawing/2014/main" id="{9CAF80AD-D5F4-33E5-4DFB-8550B20914ED}"/>
              </a:ext>
            </a:extLst>
          </p:cNvPr>
          <p:cNvSpPr/>
          <p:nvPr/>
        </p:nvSpPr>
        <p:spPr>
          <a:xfrm>
            <a:off x="528790" y="4478434"/>
            <a:ext cx="2806159" cy="33855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2E87"/>
                </a:solidFill>
                <a:effectLst/>
                <a:uLnTx/>
                <a:uFillTx/>
                <a:latin typeface="Poppins"/>
                <a:ea typeface="+mn-ea"/>
                <a:cs typeface="Calibri" panose="020F0502020204030204" pitchFamily="34" charset="0"/>
              </a:rPr>
              <a:t>Data Load</a:t>
            </a:r>
          </a:p>
        </p:txBody>
      </p:sp>
      <p:sp>
        <p:nvSpPr>
          <p:cNvPr id="62" name="TextBox 61">
            <a:extLst>
              <a:ext uri="{FF2B5EF4-FFF2-40B4-BE49-F238E27FC236}">
                <a16:creationId xmlns:a16="http://schemas.microsoft.com/office/drawing/2014/main" id="{9B20D802-1CD8-0B82-6FE7-6C96F3EBD8FF}"/>
              </a:ext>
            </a:extLst>
          </p:cNvPr>
          <p:cNvSpPr txBox="1"/>
          <p:nvPr/>
        </p:nvSpPr>
        <p:spPr>
          <a:xfrm>
            <a:off x="492814" y="5030775"/>
            <a:ext cx="3300944" cy="1464888"/>
          </a:xfrm>
          <a:prstGeom prst="rect">
            <a:avLst/>
          </a:prstGeom>
          <a:noFill/>
        </p:spPr>
        <p:txBody>
          <a:bodyPr wrap="square">
            <a:spAutoFit/>
          </a:bodyPr>
          <a:lstStyle/>
          <a:p>
            <a:pPr marL="114300" marR="0" lvl="0" indent="-114300" algn="l" defTabSz="914400" rtl="0" eaLnBrk="1" fontAlgn="auto" latinLnBrk="0" hangingPunct="1">
              <a:lnSpc>
                <a:spcPct val="90000"/>
              </a:lnSpc>
              <a:spcBef>
                <a:spcPts val="0"/>
              </a:spcBef>
              <a:spcAft>
                <a:spcPts val="0"/>
              </a:spcAft>
              <a:buClrTx/>
              <a:buSzTx/>
              <a:buFont typeface="Arial" panose="020B0604020202020204" pitchFamily="34" charset="0"/>
              <a:buChar char="•"/>
              <a:tabLst/>
              <a:defRPr/>
            </a:pPr>
            <a:r>
              <a:rPr kumimoji="0" lang="en-US" sz="1100" b="0" i="0" u="none" strike="noStrike" kern="1200" cap="none" spc="10" normalizeH="0" baseline="0" noProof="0" dirty="0">
                <a:ln>
                  <a:noFill/>
                </a:ln>
                <a:solidFill>
                  <a:prstClr val="black"/>
                </a:solidFill>
                <a:effectLst/>
                <a:uLnTx/>
                <a:uFillTx/>
                <a:latin typeface="Poppins"/>
                <a:ea typeface="+mn-ea"/>
                <a:cs typeface="Tahoma"/>
              </a:rPr>
              <a:t>Perform data load process that involves both full and incremental data loads, which are managed through scheduled jobs</a:t>
            </a:r>
          </a:p>
          <a:p>
            <a:pPr marL="114300" marR="0" lvl="0" indent="-114300" algn="l" defTabSz="914400" rtl="0" eaLnBrk="1" fontAlgn="auto" latinLnBrk="0" hangingPunct="1">
              <a:lnSpc>
                <a:spcPct val="90000"/>
              </a:lnSpc>
              <a:spcBef>
                <a:spcPts val="0"/>
              </a:spcBef>
              <a:spcAft>
                <a:spcPts val="0"/>
              </a:spcAft>
              <a:buClrTx/>
              <a:buSzTx/>
              <a:buFont typeface="Arial" panose="020B0604020202020204" pitchFamily="34" charset="0"/>
              <a:buChar char="•"/>
              <a:tabLst/>
              <a:defRPr/>
            </a:pPr>
            <a:endParaRPr kumimoji="0" lang="en-US" sz="1100" b="0" i="0" u="none" strike="noStrike" kern="1200" cap="none" spc="10" normalizeH="0" baseline="0" noProof="0" dirty="0">
              <a:ln>
                <a:noFill/>
              </a:ln>
              <a:solidFill>
                <a:prstClr val="black"/>
              </a:solidFill>
              <a:effectLst/>
              <a:uLnTx/>
              <a:uFillTx/>
              <a:latin typeface="Poppins"/>
              <a:ea typeface="+mn-ea"/>
              <a:cs typeface="Tahoma"/>
            </a:endParaRPr>
          </a:p>
          <a:p>
            <a:pPr marL="114300" marR="0" lvl="0" indent="-114300" algn="l" defTabSz="914400" rtl="0" eaLnBrk="1" fontAlgn="auto" latinLnBrk="0" hangingPunct="1">
              <a:lnSpc>
                <a:spcPct val="90000"/>
              </a:lnSpc>
              <a:spcBef>
                <a:spcPts val="0"/>
              </a:spcBef>
              <a:spcAft>
                <a:spcPts val="0"/>
              </a:spcAft>
              <a:buClrTx/>
              <a:buSzTx/>
              <a:buFont typeface="Arial" panose="020B0604020202020204" pitchFamily="34" charset="0"/>
              <a:buChar char="•"/>
              <a:tabLst/>
              <a:defRPr/>
            </a:pPr>
            <a:r>
              <a:rPr kumimoji="0" lang="en-US" sz="1100" b="0" i="0" u="none" strike="noStrike" kern="1200" cap="none" spc="10" normalizeH="0" baseline="0" noProof="0" dirty="0">
                <a:ln>
                  <a:noFill/>
                </a:ln>
                <a:solidFill>
                  <a:prstClr val="black"/>
                </a:solidFill>
                <a:effectLst/>
                <a:uLnTx/>
                <a:uFillTx/>
                <a:latin typeface="Poppins"/>
                <a:ea typeface="+mn-ea"/>
                <a:cs typeface="Tahoma"/>
              </a:rPr>
              <a:t>To streamline the data transfer process and ensure efficient migration to the cloud, a load automation process is established using Scala &amp; Spark</a:t>
            </a:r>
          </a:p>
        </p:txBody>
      </p:sp>
      <p:sp>
        <p:nvSpPr>
          <p:cNvPr id="63" name="TextBox 62">
            <a:extLst>
              <a:ext uri="{FF2B5EF4-FFF2-40B4-BE49-F238E27FC236}">
                <a16:creationId xmlns:a16="http://schemas.microsoft.com/office/drawing/2014/main" id="{CE84F557-F61D-AA0B-75E7-CEC026015FE4}"/>
              </a:ext>
            </a:extLst>
          </p:cNvPr>
          <p:cNvSpPr txBox="1"/>
          <p:nvPr/>
        </p:nvSpPr>
        <p:spPr>
          <a:xfrm>
            <a:off x="3786148" y="5030775"/>
            <a:ext cx="3755290" cy="1160189"/>
          </a:xfrm>
          <a:prstGeom prst="rect">
            <a:avLst/>
          </a:prstGeom>
          <a:noFill/>
        </p:spPr>
        <p:txBody>
          <a:bodyPr wrap="square">
            <a:spAutoFit/>
          </a:bodyPr>
          <a:lstStyle/>
          <a:p>
            <a:pPr marL="228600" marR="0" lvl="0" indent="-158750" algn="l" defTabSz="914400" rtl="0" eaLnBrk="1" fontAlgn="auto" latinLnBrk="0" hangingPunct="1">
              <a:lnSpc>
                <a:spcPct val="90000"/>
              </a:lnSpc>
              <a:spcBef>
                <a:spcPts val="0"/>
              </a:spcBef>
              <a:spcAft>
                <a:spcPts val="0"/>
              </a:spcAft>
              <a:buClrTx/>
              <a:buSzTx/>
              <a:buFont typeface="Arial" panose="020B0604020202020204" pitchFamily="34" charset="0"/>
              <a:buChar char="•"/>
              <a:tabLst>
                <a:tab pos="180975" algn="l"/>
              </a:tabLst>
              <a:defRPr/>
            </a:pPr>
            <a:r>
              <a:rPr kumimoji="0" lang="en-US" sz="1100" b="0" i="0" u="none" strike="noStrike" kern="1200" cap="none" spc="10" normalizeH="0" baseline="0" noProof="0" dirty="0">
                <a:ln>
                  <a:noFill/>
                </a:ln>
                <a:solidFill>
                  <a:prstClr val="black"/>
                </a:solidFill>
                <a:effectLst/>
                <a:uLnTx/>
                <a:uFillTx/>
                <a:latin typeface="Poppins"/>
                <a:ea typeface="+mn-ea"/>
                <a:cs typeface="Tahoma"/>
              </a:rPr>
              <a:t>Fine-tune the queries and optimize the loading performance</a:t>
            </a:r>
          </a:p>
          <a:p>
            <a:pPr marL="228600" marR="0" lvl="0" indent="-158750" algn="l" defTabSz="914400" rtl="0" eaLnBrk="1" fontAlgn="auto" latinLnBrk="0" hangingPunct="1">
              <a:lnSpc>
                <a:spcPct val="90000"/>
              </a:lnSpc>
              <a:spcBef>
                <a:spcPts val="0"/>
              </a:spcBef>
              <a:spcAft>
                <a:spcPts val="0"/>
              </a:spcAft>
              <a:buClrTx/>
              <a:buSzTx/>
              <a:buFont typeface="Arial" panose="020B0604020202020204" pitchFamily="34" charset="0"/>
              <a:buChar char="•"/>
              <a:tabLst>
                <a:tab pos="180975" algn="l"/>
              </a:tabLst>
              <a:defRPr/>
            </a:pPr>
            <a:r>
              <a:rPr kumimoji="0" lang="en-US" sz="1100" b="0" i="0" u="none" strike="noStrike" kern="1200" cap="none" spc="10" normalizeH="0" baseline="0" noProof="0" dirty="0">
                <a:ln>
                  <a:noFill/>
                </a:ln>
                <a:solidFill>
                  <a:prstClr val="black"/>
                </a:solidFill>
                <a:effectLst/>
                <a:uLnTx/>
                <a:uFillTx/>
                <a:latin typeface="Poppins"/>
                <a:ea typeface="+mn-ea"/>
                <a:cs typeface="Tahoma"/>
              </a:rPr>
              <a:t>Migrate to more efficient database structures and automate performance measurements</a:t>
            </a:r>
          </a:p>
          <a:p>
            <a:pPr marL="228600" marR="0" lvl="0" indent="-158750" algn="l" defTabSz="914400" rtl="0" eaLnBrk="1" fontAlgn="auto" latinLnBrk="0" hangingPunct="1">
              <a:lnSpc>
                <a:spcPct val="90000"/>
              </a:lnSpc>
              <a:spcBef>
                <a:spcPts val="0"/>
              </a:spcBef>
              <a:spcAft>
                <a:spcPts val="0"/>
              </a:spcAft>
              <a:buClrTx/>
              <a:buSzTx/>
              <a:buFont typeface="Arial" panose="020B0604020202020204" pitchFamily="34" charset="0"/>
              <a:buChar char="•"/>
              <a:tabLst>
                <a:tab pos="180975" algn="l"/>
              </a:tabLst>
              <a:defRPr/>
            </a:pPr>
            <a:r>
              <a:rPr kumimoji="0" lang="en-US" sz="1100" b="0" i="0" u="none" strike="noStrike" kern="1200" cap="none" spc="10" normalizeH="0" baseline="0" noProof="0" dirty="0">
                <a:ln>
                  <a:noFill/>
                </a:ln>
                <a:solidFill>
                  <a:prstClr val="black"/>
                </a:solidFill>
                <a:effectLst/>
                <a:uLnTx/>
                <a:uFillTx/>
                <a:latin typeface="Poppins"/>
                <a:ea typeface="+mn-ea"/>
                <a:cs typeface="Tahoma"/>
              </a:rPr>
              <a:t>Conduct both internal and external performance audits to ensure optimal performance</a:t>
            </a:r>
          </a:p>
        </p:txBody>
      </p:sp>
      <p:sp>
        <p:nvSpPr>
          <p:cNvPr id="64" name="Right Triangle 63">
            <a:extLst>
              <a:ext uri="{FF2B5EF4-FFF2-40B4-BE49-F238E27FC236}">
                <a16:creationId xmlns:a16="http://schemas.microsoft.com/office/drawing/2014/main" id="{5C65A85E-B701-42AC-5451-1548C88CFF8E}"/>
              </a:ext>
            </a:extLst>
          </p:cNvPr>
          <p:cNvSpPr/>
          <p:nvPr/>
        </p:nvSpPr>
        <p:spPr bwMode="auto">
          <a:xfrm rot="10800000">
            <a:off x="7749387" y="4320159"/>
            <a:ext cx="251453" cy="189276"/>
          </a:xfrm>
          <a:prstGeom prst="rtTriangle">
            <a:avLst/>
          </a:prstGeom>
          <a:solidFill>
            <a:srgbClr val="288886"/>
          </a:solidFill>
          <a:ln w="9525">
            <a:noFill/>
            <a:round/>
            <a:headEnd/>
            <a:tailEnd/>
          </a:ln>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 name="TextBox 18">
            <a:extLst>
              <a:ext uri="{FF2B5EF4-FFF2-40B4-BE49-F238E27FC236}">
                <a16:creationId xmlns:a16="http://schemas.microsoft.com/office/drawing/2014/main" id="{17927043-3365-BF01-CC19-814E3511BB4A}"/>
              </a:ext>
            </a:extLst>
          </p:cNvPr>
          <p:cNvSpPr txBox="1"/>
          <p:nvPr/>
        </p:nvSpPr>
        <p:spPr>
          <a:xfrm>
            <a:off x="429678" y="2074830"/>
            <a:ext cx="5512871"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2E87"/>
                </a:solidFill>
                <a:effectLst/>
                <a:uLnTx/>
                <a:uFillTx/>
                <a:latin typeface="Poppins SemiBold"/>
                <a:ea typeface="+mn-ea"/>
                <a:cs typeface="+mn-cs"/>
              </a:rPr>
              <a:t>RELANTO’S INVOLVEMENT</a:t>
            </a:r>
          </a:p>
        </p:txBody>
      </p:sp>
      <p:pic>
        <p:nvPicPr>
          <p:cNvPr id="20" name="Graphic 19">
            <a:extLst>
              <a:ext uri="{FF2B5EF4-FFF2-40B4-BE49-F238E27FC236}">
                <a16:creationId xmlns:a16="http://schemas.microsoft.com/office/drawing/2014/main" id="{CA8545ED-7C59-7788-2C75-055ADF51D0F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163895" y="5462568"/>
            <a:ext cx="519630" cy="176479"/>
          </a:xfrm>
          <a:prstGeom prst="rect">
            <a:avLst/>
          </a:prstGeom>
        </p:spPr>
      </p:pic>
      <p:pic>
        <p:nvPicPr>
          <p:cNvPr id="21" name="Graphic 20">
            <a:extLst>
              <a:ext uri="{FF2B5EF4-FFF2-40B4-BE49-F238E27FC236}">
                <a16:creationId xmlns:a16="http://schemas.microsoft.com/office/drawing/2014/main" id="{3F3F70FF-39FF-9955-90CB-638832F917D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235325" y="5476301"/>
            <a:ext cx="1164753" cy="176479"/>
          </a:xfrm>
          <a:prstGeom prst="rect">
            <a:avLst/>
          </a:prstGeom>
        </p:spPr>
      </p:pic>
      <p:pic>
        <p:nvPicPr>
          <p:cNvPr id="22" name="Graphic 21">
            <a:extLst>
              <a:ext uri="{FF2B5EF4-FFF2-40B4-BE49-F238E27FC236}">
                <a16:creationId xmlns:a16="http://schemas.microsoft.com/office/drawing/2014/main" id="{FFCF9F17-946C-ADA2-C889-3E6CB110ED3F}"/>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893661" y="5503000"/>
            <a:ext cx="1129886" cy="141790"/>
          </a:xfrm>
          <a:prstGeom prst="rect">
            <a:avLst/>
          </a:prstGeom>
        </p:spPr>
      </p:pic>
      <p:pic>
        <p:nvPicPr>
          <p:cNvPr id="23" name="Picture 22" descr="Logo&#10;&#10;Description automatically generated">
            <a:extLst>
              <a:ext uri="{FF2B5EF4-FFF2-40B4-BE49-F238E27FC236}">
                <a16:creationId xmlns:a16="http://schemas.microsoft.com/office/drawing/2014/main" id="{DFA65602-C517-A192-22EE-49EE4D0B4C6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533549" y="5018585"/>
            <a:ext cx="1264616" cy="309426"/>
          </a:xfrm>
          <a:prstGeom prst="rect">
            <a:avLst/>
          </a:prstGeom>
        </p:spPr>
      </p:pic>
      <p:pic>
        <p:nvPicPr>
          <p:cNvPr id="54" name="Picture 20" descr="Informatica Power Center Logo, HD Png Download - kindpng">
            <a:extLst>
              <a:ext uri="{FF2B5EF4-FFF2-40B4-BE49-F238E27FC236}">
                <a16:creationId xmlns:a16="http://schemas.microsoft.com/office/drawing/2014/main" id="{7CE8B7F7-5368-1764-AA67-698B77F58DDD}"/>
              </a:ext>
            </a:extLst>
          </p:cNvPr>
          <p:cNvPicPr>
            <a:picLocks noChangeAspect="1" noChangeArrowheads="1"/>
          </p:cNvPicPr>
          <p:nvPr/>
        </p:nvPicPr>
        <p:blipFill>
          <a:blip r:embed="rId9" cstate="print">
            <a:extLst>
              <a:ext uri="{BEBA8EAE-BF5A-486C-A8C5-ECC9F3942E4B}">
                <a14:imgProps xmlns:a14="http://schemas.microsoft.com/office/drawing/2010/main">
                  <a14:imgLayer r:embed="rId10">
                    <a14:imgEffect>
                      <a14:backgroundRemoval t="9905" b="98286" l="2907" r="91860">
                        <a14:foregroundMark x1="3372" y1="57143" x2="48605" y2="8571"/>
                        <a14:foregroundMark x1="48605" y1="8571" x2="96860" y2="40381"/>
                        <a14:foregroundMark x1="96860" y1="40381" x2="43488" y2="98476"/>
                        <a14:foregroundMark x1="43488" y1="98476" x2="4419" y2="57143"/>
                        <a14:foregroundMark x1="1977" y1="60571" x2="52326" y2="70286"/>
                        <a14:foregroundMark x1="52326" y1="70286" x2="4767" y2="98667"/>
                        <a14:foregroundMark x1="4767" y1="98667" x2="52674" y2="80571"/>
                        <a14:foregroundMark x1="52674" y1="80571" x2="3023" y2="79238"/>
                        <a14:foregroundMark x1="3023" y1="79238" x2="64302" y2="84190"/>
                        <a14:foregroundMark x1="64302" y1="84190" x2="55233" y2="84571"/>
                        <a14:foregroundMark x1="66977" y1="79810" x2="81512" y2="88000"/>
                        <a14:foregroundMark x1="82209" y1="80381" x2="91860" y2="85143"/>
                        <a14:foregroundMark x1="91860" y1="84571" x2="91860" y2="84571"/>
                        <a14:backgroundMark x1="48140" y1="762" x2="48140" y2="762"/>
                      </a14:backgroundRemoval>
                    </a14:imgEffect>
                  </a14:imgLayer>
                </a14:imgProps>
              </a:ext>
              <a:ext uri="{28A0092B-C50C-407E-A947-70E740481C1C}">
                <a14:useLocalDpi xmlns:a14="http://schemas.microsoft.com/office/drawing/2010/main" val="0"/>
              </a:ext>
            </a:extLst>
          </a:blip>
          <a:srcRect/>
          <a:stretch>
            <a:fillRect/>
          </a:stretch>
        </p:blipFill>
        <p:spPr bwMode="auto">
          <a:xfrm>
            <a:off x="9960244" y="4392221"/>
            <a:ext cx="626960" cy="382737"/>
          </a:xfrm>
          <a:prstGeom prst="rect">
            <a:avLst/>
          </a:prstGeom>
          <a:noFill/>
          <a:extLst>
            <a:ext uri="{909E8E84-426E-40DD-AFC4-6F175D3DCCD1}">
              <a14:hiddenFill xmlns:a14="http://schemas.microsoft.com/office/drawing/2010/main">
                <a:solidFill>
                  <a:srgbClr val="FFFFFF"/>
                </a:solidFill>
              </a14:hiddenFill>
            </a:ext>
          </a:extLst>
        </p:spPr>
      </p:pic>
      <p:grpSp>
        <p:nvGrpSpPr>
          <p:cNvPr id="55" name="Graphic 21">
            <a:extLst>
              <a:ext uri="{FF2B5EF4-FFF2-40B4-BE49-F238E27FC236}">
                <a16:creationId xmlns:a16="http://schemas.microsoft.com/office/drawing/2014/main" id="{AC403BBF-D4BE-12E3-ADA5-5BC44D1885A2}"/>
              </a:ext>
            </a:extLst>
          </p:cNvPr>
          <p:cNvGrpSpPr/>
          <p:nvPr/>
        </p:nvGrpSpPr>
        <p:grpSpPr>
          <a:xfrm>
            <a:off x="9804247" y="5022633"/>
            <a:ext cx="479669" cy="284199"/>
            <a:chOff x="5419176" y="1388657"/>
            <a:chExt cx="764685" cy="457278"/>
          </a:xfrm>
        </p:grpSpPr>
        <p:sp>
          <p:nvSpPr>
            <p:cNvPr id="56" name="Freeform: Shape 55">
              <a:extLst>
                <a:ext uri="{FF2B5EF4-FFF2-40B4-BE49-F238E27FC236}">
                  <a16:creationId xmlns:a16="http://schemas.microsoft.com/office/drawing/2014/main" id="{83126366-1922-475E-E977-E61D79E98C58}"/>
                </a:ext>
              </a:extLst>
            </p:cNvPr>
            <p:cNvSpPr/>
            <p:nvPr/>
          </p:nvSpPr>
          <p:spPr>
            <a:xfrm>
              <a:off x="5450794" y="1388657"/>
              <a:ext cx="701431" cy="239066"/>
            </a:xfrm>
            <a:custGeom>
              <a:avLst/>
              <a:gdLst>
                <a:gd name="connsiteX0" fmla="*/ 183878 w 701431"/>
                <a:gd name="connsiteY0" fmla="*/ 166075 h 239066"/>
                <a:gd name="connsiteX1" fmla="*/ 186676 w 701431"/>
                <a:gd name="connsiteY1" fmla="*/ 188710 h 239066"/>
                <a:gd name="connsiteX2" fmla="*/ 194814 w 701431"/>
                <a:gd name="connsiteY2" fmla="*/ 207022 h 239066"/>
                <a:gd name="connsiteX3" fmla="*/ 196594 w 701431"/>
                <a:gd name="connsiteY3" fmla="*/ 212871 h 239066"/>
                <a:gd name="connsiteX4" fmla="*/ 191762 w 701431"/>
                <a:gd name="connsiteY4" fmla="*/ 220501 h 239066"/>
                <a:gd name="connsiteX5" fmla="*/ 175739 w 701431"/>
                <a:gd name="connsiteY5" fmla="*/ 231183 h 239066"/>
                <a:gd name="connsiteX6" fmla="*/ 169127 w 701431"/>
                <a:gd name="connsiteY6" fmla="*/ 233472 h 239066"/>
                <a:gd name="connsiteX7" fmla="*/ 161497 w 701431"/>
                <a:gd name="connsiteY7" fmla="*/ 229911 h 239066"/>
                <a:gd name="connsiteX8" fmla="*/ 152341 w 701431"/>
                <a:gd name="connsiteY8" fmla="*/ 217958 h 239066"/>
                <a:gd name="connsiteX9" fmla="*/ 144457 w 701431"/>
                <a:gd name="connsiteY9" fmla="*/ 202952 h 239066"/>
                <a:gd name="connsiteX10" fmla="*/ 69685 w 701431"/>
                <a:gd name="connsiteY10" fmla="*/ 238049 h 239066"/>
                <a:gd name="connsiteX11" fmla="*/ 18820 w 701431"/>
                <a:gd name="connsiteY11" fmla="*/ 219738 h 239066"/>
                <a:gd name="connsiteX12" fmla="*/ 0 w 701431"/>
                <a:gd name="connsiteY12" fmla="*/ 170907 h 239066"/>
                <a:gd name="connsiteX13" fmla="*/ 23144 w 701431"/>
                <a:gd name="connsiteY13" fmla="*/ 118516 h 239066"/>
                <a:gd name="connsiteX14" fmla="*/ 85454 w 701431"/>
                <a:gd name="connsiteY14" fmla="*/ 98679 h 239066"/>
                <a:gd name="connsiteX15" fmla="*/ 112412 w 701431"/>
                <a:gd name="connsiteY15" fmla="*/ 100713 h 239066"/>
                <a:gd name="connsiteX16" fmla="*/ 141660 w 701431"/>
                <a:gd name="connsiteY16" fmla="*/ 106308 h 239066"/>
                <a:gd name="connsiteX17" fmla="*/ 141660 w 701431"/>
                <a:gd name="connsiteY17" fmla="*/ 87743 h 239066"/>
                <a:gd name="connsiteX18" fmla="*/ 129706 w 701431"/>
                <a:gd name="connsiteY18" fmla="*/ 47050 h 239066"/>
                <a:gd name="connsiteX19" fmla="*/ 88251 w 701431"/>
                <a:gd name="connsiteY19" fmla="*/ 35351 h 239066"/>
                <a:gd name="connsiteX20" fmla="*/ 60784 w 701431"/>
                <a:gd name="connsiteY20" fmla="*/ 38658 h 239066"/>
                <a:gd name="connsiteX21" fmla="*/ 33317 w 701431"/>
                <a:gd name="connsiteY21" fmla="*/ 47305 h 239066"/>
                <a:gd name="connsiteX22" fmla="*/ 24415 w 701431"/>
                <a:gd name="connsiteY22" fmla="*/ 50611 h 239066"/>
                <a:gd name="connsiteX23" fmla="*/ 20346 w 701431"/>
                <a:gd name="connsiteY23" fmla="*/ 51374 h 239066"/>
                <a:gd name="connsiteX24" fmla="*/ 15005 w 701431"/>
                <a:gd name="connsiteY24" fmla="*/ 43490 h 239066"/>
                <a:gd name="connsiteX25" fmla="*/ 15005 w 701431"/>
                <a:gd name="connsiteY25" fmla="*/ 31028 h 239066"/>
                <a:gd name="connsiteX26" fmla="*/ 16786 w 701431"/>
                <a:gd name="connsiteY26" fmla="*/ 22126 h 239066"/>
                <a:gd name="connsiteX27" fmla="*/ 23907 w 701431"/>
                <a:gd name="connsiteY27" fmla="*/ 16786 h 239066"/>
                <a:gd name="connsiteX28" fmla="*/ 55952 w 701431"/>
                <a:gd name="connsiteY28" fmla="*/ 5341 h 239066"/>
                <a:gd name="connsiteX29" fmla="*/ 95627 w 701431"/>
                <a:gd name="connsiteY29" fmla="*/ 509 h 239066"/>
                <a:gd name="connsiteX30" fmla="*/ 162260 w 701431"/>
                <a:gd name="connsiteY30" fmla="*/ 21109 h 239066"/>
                <a:gd name="connsiteX31" fmla="*/ 183369 w 701431"/>
                <a:gd name="connsiteY31" fmla="*/ 83673 h 239066"/>
                <a:gd name="connsiteX32" fmla="*/ 183369 w 701431"/>
                <a:gd name="connsiteY32" fmla="*/ 166075 h 239066"/>
                <a:gd name="connsiteX33" fmla="*/ 80621 w 701431"/>
                <a:gd name="connsiteY33" fmla="*/ 204733 h 239066"/>
                <a:gd name="connsiteX34" fmla="*/ 106817 w 701431"/>
                <a:gd name="connsiteY34" fmla="*/ 200155 h 239066"/>
                <a:gd name="connsiteX35" fmla="*/ 130978 w 701431"/>
                <a:gd name="connsiteY35" fmla="*/ 183878 h 239066"/>
                <a:gd name="connsiteX36" fmla="*/ 139625 w 701431"/>
                <a:gd name="connsiteY36" fmla="*/ 167601 h 239066"/>
                <a:gd name="connsiteX37" fmla="*/ 142168 w 701431"/>
                <a:gd name="connsiteY37" fmla="*/ 145475 h 239066"/>
                <a:gd name="connsiteX38" fmla="*/ 142168 w 701431"/>
                <a:gd name="connsiteY38" fmla="*/ 134793 h 239066"/>
                <a:gd name="connsiteX39" fmla="*/ 118770 w 701431"/>
                <a:gd name="connsiteY39" fmla="*/ 130469 h 239066"/>
                <a:gd name="connsiteX40" fmla="*/ 94864 w 701431"/>
                <a:gd name="connsiteY40" fmla="*/ 128943 h 239066"/>
                <a:gd name="connsiteX41" fmla="*/ 56969 w 701431"/>
                <a:gd name="connsiteY41" fmla="*/ 139117 h 239066"/>
                <a:gd name="connsiteX42" fmla="*/ 44507 w 701431"/>
                <a:gd name="connsiteY42" fmla="*/ 168364 h 239066"/>
                <a:gd name="connsiteX43" fmla="*/ 53917 w 701431"/>
                <a:gd name="connsiteY43" fmla="*/ 195323 h 239066"/>
                <a:gd name="connsiteX44" fmla="*/ 80621 w 701431"/>
                <a:gd name="connsiteY44" fmla="*/ 204733 h 239066"/>
                <a:gd name="connsiteX45" fmla="*/ 284845 w 701431"/>
                <a:gd name="connsiteY45" fmla="*/ 232200 h 239066"/>
                <a:gd name="connsiteX46" fmla="*/ 275181 w 701431"/>
                <a:gd name="connsiteY46" fmla="*/ 229657 h 239066"/>
                <a:gd name="connsiteX47" fmla="*/ 269840 w 701431"/>
                <a:gd name="connsiteY47" fmla="*/ 219738 h 239066"/>
                <a:gd name="connsiteX48" fmla="*/ 210074 w 701431"/>
                <a:gd name="connsiteY48" fmla="*/ 23144 h 239066"/>
                <a:gd name="connsiteX49" fmla="*/ 207785 w 701431"/>
                <a:gd name="connsiteY49" fmla="*/ 12971 h 239066"/>
                <a:gd name="connsiteX50" fmla="*/ 213888 w 701431"/>
                <a:gd name="connsiteY50" fmla="*/ 6612 h 239066"/>
                <a:gd name="connsiteX51" fmla="*/ 238812 w 701431"/>
                <a:gd name="connsiteY51" fmla="*/ 6612 h 239066"/>
                <a:gd name="connsiteX52" fmla="*/ 248731 w 701431"/>
                <a:gd name="connsiteY52" fmla="*/ 9156 h 239066"/>
                <a:gd name="connsiteX53" fmla="*/ 253818 w 701431"/>
                <a:gd name="connsiteY53" fmla="*/ 19074 h 239066"/>
                <a:gd name="connsiteX54" fmla="*/ 296544 w 701431"/>
                <a:gd name="connsiteY54" fmla="*/ 187439 h 239066"/>
                <a:gd name="connsiteX55" fmla="*/ 336219 w 701431"/>
                <a:gd name="connsiteY55" fmla="*/ 19074 h 239066"/>
                <a:gd name="connsiteX56" fmla="*/ 341052 w 701431"/>
                <a:gd name="connsiteY56" fmla="*/ 9156 h 239066"/>
                <a:gd name="connsiteX57" fmla="*/ 351225 w 701431"/>
                <a:gd name="connsiteY57" fmla="*/ 6612 h 239066"/>
                <a:gd name="connsiteX58" fmla="*/ 371571 w 701431"/>
                <a:gd name="connsiteY58" fmla="*/ 6612 h 239066"/>
                <a:gd name="connsiteX59" fmla="*/ 381744 w 701431"/>
                <a:gd name="connsiteY59" fmla="*/ 9156 h 239066"/>
                <a:gd name="connsiteX60" fmla="*/ 386576 w 701431"/>
                <a:gd name="connsiteY60" fmla="*/ 19074 h 239066"/>
                <a:gd name="connsiteX61" fmla="*/ 426760 w 701431"/>
                <a:gd name="connsiteY61" fmla="*/ 189473 h 239066"/>
                <a:gd name="connsiteX62" fmla="*/ 470758 w 701431"/>
                <a:gd name="connsiteY62" fmla="*/ 19074 h 239066"/>
                <a:gd name="connsiteX63" fmla="*/ 475845 w 701431"/>
                <a:gd name="connsiteY63" fmla="*/ 9156 h 239066"/>
                <a:gd name="connsiteX64" fmla="*/ 485763 w 701431"/>
                <a:gd name="connsiteY64" fmla="*/ 6612 h 239066"/>
                <a:gd name="connsiteX65" fmla="*/ 509416 w 701431"/>
                <a:gd name="connsiteY65" fmla="*/ 6612 h 239066"/>
                <a:gd name="connsiteX66" fmla="*/ 515774 w 701431"/>
                <a:gd name="connsiteY66" fmla="*/ 12971 h 239066"/>
                <a:gd name="connsiteX67" fmla="*/ 515265 w 701431"/>
                <a:gd name="connsiteY67" fmla="*/ 17040 h 239066"/>
                <a:gd name="connsiteX68" fmla="*/ 513485 w 701431"/>
                <a:gd name="connsiteY68" fmla="*/ 23398 h 239066"/>
                <a:gd name="connsiteX69" fmla="*/ 452192 w 701431"/>
                <a:gd name="connsiteY69" fmla="*/ 219992 h 239066"/>
                <a:gd name="connsiteX70" fmla="*/ 446851 w 701431"/>
                <a:gd name="connsiteY70" fmla="*/ 229911 h 239066"/>
                <a:gd name="connsiteX71" fmla="*/ 437187 w 701431"/>
                <a:gd name="connsiteY71" fmla="*/ 232454 h 239066"/>
                <a:gd name="connsiteX72" fmla="*/ 415315 w 701431"/>
                <a:gd name="connsiteY72" fmla="*/ 232454 h 239066"/>
                <a:gd name="connsiteX73" fmla="*/ 405142 w 701431"/>
                <a:gd name="connsiteY73" fmla="*/ 229911 h 239066"/>
                <a:gd name="connsiteX74" fmla="*/ 400310 w 701431"/>
                <a:gd name="connsiteY74" fmla="*/ 219738 h 239066"/>
                <a:gd name="connsiteX75" fmla="*/ 360889 w 701431"/>
                <a:gd name="connsiteY75" fmla="*/ 55697 h 239066"/>
                <a:gd name="connsiteX76" fmla="*/ 321723 w 701431"/>
                <a:gd name="connsiteY76" fmla="*/ 219484 h 239066"/>
                <a:gd name="connsiteX77" fmla="*/ 316891 w 701431"/>
                <a:gd name="connsiteY77" fmla="*/ 229657 h 239066"/>
                <a:gd name="connsiteX78" fmla="*/ 306718 w 701431"/>
                <a:gd name="connsiteY78" fmla="*/ 232200 h 239066"/>
                <a:gd name="connsiteX79" fmla="*/ 284845 w 701431"/>
                <a:gd name="connsiteY79" fmla="*/ 232200 h 239066"/>
                <a:gd name="connsiteX80" fmla="*/ 611655 w 701431"/>
                <a:gd name="connsiteY80" fmla="*/ 239067 h 239066"/>
                <a:gd name="connsiteX81" fmla="*/ 572489 w 701431"/>
                <a:gd name="connsiteY81" fmla="*/ 234489 h 239066"/>
                <a:gd name="connsiteX82" fmla="*/ 543241 w 701431"/>
                <a:gd name="connsiteY82" fmla="*/ 224316 h 239066"/>
                <a:gd name="connsiteX83" fmla="*/ 535357 w 701431"/>
                <a:gd name="connsiteY83" fmla="*/ 217195 h 239066"/>
                <a:gd name="connsiteX84" fmla="*/ 533831 w 701431"/>
                <a:gd name="connsiteY84" fmla="*/ 210074 h 239066"/>
                <a:gd name="connsiteX85" fmla="*/ 533831 w 701431"/>
                <a:gd name="connsiteY85" fmla="*/ 197103 h 239066"/>
                <a:gd name="connsiteX86" fmla="*/ 539680 w 701431"/>
                <a:gd name="connsiteY86" fmla="*/ 189219 h 239066"/>
                <a:gd name="connsiteX87" fmla="*/ 544258 w 701431"/>
                <a:gd name="connsiteY87" fmla="*/ 189982 h 239066"/>
                <a:gd name="connsiteX88" fmla="*/ 550617 w 701431"/>
                <a:gd name="connsiteY88" fmla="*/ 192525 h 239066"/>
                <a:gd name="connsiteX89" fmla="*/ 578592 w 701431"/>
                <a:gd name="connsiteY89" fmla="*/ 201427 h 239066"/>
                <a:gd name="connsiteX90" fmla="*/ 608857 w 701431"/>
                <a:gd name="connsiteY90" fmla="*/ 204478 h 239066"/>
                <a:gd name="connsiteX91" fmla="*/ 645989 w 701431"/>
                <a:gd name="connsiteY91" fmla="*/ 196086 h 239066"/>
                <a:gd name="connsiteX92" fmla="*/ 659214 w 701431"/>
                <a:gd name="connsiteY92" fmla="*/ 171925 h 239066"/>
                <a:gd name="connsiteX93" fmla="*/ 652347 w 701431"/>
                <a:gd name="connsiteY93" fmla="*/ 154122 h 239066"/>
                <a:gd name="connsiteX94" fmla="*/ 626660 w 701431"/>
                <a:gd name="connsiteY94" fmla="*/ 140897 h 239066"/>
                <a:gd name="connsiteX95" fmla="*/ 589783 w 701431"/>
                <a:gd name="connsiteY95" fmla="*/ 129452 h 239066"/>
                <a:gd name="connsiteX96" fmla="*/ 549091 w 701431"/>
                <a:gd name="connsiteY96" fmla="*/ 103511 h 239066"/>
                <a:gd name="connsiteX97" fmla="*/ 536374 w 701431"/>
                <a:gd name="connsiteY97" fmla="*/ 66634 h 239066"/>
                <a:gd name="connsiteX98" fmla="*/ 543241 w 701431"/>
                <a:gd name="connsiteY98" fmla="*/ 38403 h 239066"/>
                <a:gd name="connsiteX99" fmla="*/ 561553 w 701431"/>
                <a:gd name="connsiteY99" fmla="*/ 17549 h 239066"/>
                <a:gd name="connsiteX100" fmla="*/ 588002 w 701431"/>
                <a:gd name="connsiteY100" fmla="*/ 4324 h 239066"/>
                <a:gd name="connsiteX101" fmla="*/ 620048 w 701431"/>
                <a:gd name="connsiteY101" fmla="*/ 0 h 239066"/>
                <a:gd name="connsiteX102" fmla="*/ 637087 w 701431"/>
                <a:gd name="connsiteY102" fmla="*/ 1017 h 239066"/>
                <a:gd name="connsiteX103" fmla="*/ 653619 w 701431"/>
                <a:gd name="connsiteY103" fmla="*/ 3815 h 239066"/>
                <a:gd name="connsiteX104" fmla="*/ 668115 w 701431"/>
                <a:gd name="connsiteY104" fmla="*/ 7884 h 239066"/>
                <a:gd name="connsiteX105" fmla="*/ 678797 w 701431"/>
                <a:gd name="connsiteY105" fmla="*/ 12462 h 239066"/>
                <a:gd name="connsiteX106" fmla="*/ 686427 w 701431"/>
                <a:gd name="connsiteY106" fmla="*/ 18820 h 239066"/>
                <a:gd name="connsiteX107" fmla="*/ 688716 w 701431"/>
                <a:gd name="connsiteY107" fmla="*/ 27213 h 239066"/>
                <a:gd name="connsiteX108" fmla="*/ 688716 w 701431"/>
                <a:gd name="connsiteY108" fmla="*/ 39166 h 239066"/>
                <a:gd name="connsiteX109" fmla="*/ 682866 w 701431"/>
                <a:gd name="connsiteY109" fmla="*/ 47305 h 239066"/>
                <a:gd name="connsiteX110" fmla="*/ 673202 w 701431"/>
                <a:gd name="connsiteY110" fmla="*/ 44253 h 239066"/>
                <a:gd name="connsiteX111" fmla="*/ 624371 w 701431"/>
                <a:gd name="connsiteY111" fmla="*/ 34334 h 239066"/>
                <a:gd name="connsiteX112" fmla="*/ 590546 w 701431"/>
                <a:gd name="connsiteY112" fmla="*/ 41455 h 239066"/>
                <a:gd name="connsiteX113" fmla="*/ 578592 w 701431"/>
                <a:gd name="connsiteY113" fmla="*/ 64090 h 239066"/>
                <a:gd name="connsiteX114" fmla="*/ 586222 w 701431"/>
                <a:gd name="connsiteY114" fmla="*/ 82147 h 239066"/>
                <a:gd name="connsiteX115" fmla="*/ 614198 w 701431"/>
                <a:gd name="connsiteY115" fmla="*/ 96135 h 239066"/>
                <a:gd name="connsiteX116" fmla="*/ 650312 w 701431"/>
                <a:gd name="connsiteY116" fmla="*/ 107580 h 239066"/>
                <a:gd name="connsiteX117" fmla="*/ 689733 w 701431"/>
                <a:gd name="connsiteY117" fmla="*/ 131995 h 239066"/>
                <a:gd name="connsiteX118" fmla="*/ 701432 w 701431"/>
                <a:gd name="connsiteY118" fmla="*/ 167601 h 239066"/>
                <a:gd name="connsiteX119" fmla="*/ 694819 w 701431"/>
                <a:gd name="connsiteY119" fmla="*/ 197103 h 239066"/>
                <a:gd name="connsiteX120" fmla="*/ 676254 w 701431"/>
                <a:gd name="connsiteY120" fmla="*/ 219484 h 239066"/>
                <a:gd name="connsiteX121" fmla="*/ 648023 w 701431"/>
                <a:gd name="connsiteY121" fmla="*/ 233726 h 239066"/>
                <a:gd name="connsiteX122" fmla="*/ 611655 w 701431"/>
                <a:gd name="connsiteY122" fmla="*/ 239067 h 239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701431" h="239066">
                  <a:moveTo>
                    <a:pt x="183878" y="166075"/>
                  </a:moveTo>
                  <a:cubicBezTo>
                    <a:pt x="183878" y="175485"/>
                    <a:pt x="184895" y="183115"/>
                    <a:pt x="186676" y="188710"/>
                  </a:cubicBezTo>
                  <a:cubicBezTo>
                    <a:pt x="188710" y="194305"/>
                    <a:pt x="191253" y="200409"/>
                    <a:pt x="194814" y="207022"/>
                  </a:cubicBezTo>
                  <a:cubicBezTo>
                    <a:pt x="196086" y="209056"/>
                    <a:pt x="196594" y="211091"/>
                    <a:pt x="196594" y="212871"/>
                  </a:cubicBezTo>
                  <a:cubicBezTo>
                    <a:pt x="196594" y="215414"/>
                    <a:pt x="195068" y="217958"/>
                    <a:pt x="191762" y="220501"/>
                  </a:cubicBezTo>
                  <a:lnTo>
                    <a:pt x="175739" y="231183"/>
                  </a:lnTo>
                  <a:cubicBezTo>
                    <a:pt x="173451" y="232709"/>
                    <a:pt x="171162" y="233472"/>
                    <a:pt x="169127" y="233472"/>
                  </a:cubicBezTo>
                  <a:cubicBezTo>
                    <a:pt x="166584" y="233472"/>
                    <a:pt x="164040" y="232200"/>
                    <a:pt x="161497" y="229911"/>
                  </a:cubicBezTo>
                  <a:cubicBezTo>
                    <a:pt x="157937" y="226096"/>
                    <a:pt x="154885" y="222027"/>
                    <a:pt x="152341" y="217958"/>
                  </a:cubicBezTo>
                  <a:cubicBezTo>
                    <a:pt x="149798" y="213634"/>
                    <a:pt x="147255" y="208802"/>
                    <a:pt x="144457" y="202952"/>
                  </a:cubicBezTo>
                  <a:cubicBezTo>
                    <a:pt x="124620" y="226350"/>
                    <a:pt x="99696" y="238049"/>
                    <a:pt x="69685" y="238049"/>
                  </a:cubicBezTo>
                  <a:cubicBezTo>
                    <a:pt x="48322" y="238049"/>
                    <a:pt x="31282" y="231946"/>
                    <a:pt x="18820" y="219738"/>
                  </a:cubicBezTo>
                  <a:cubicBezTo>
                    <a:pt x="6358" y="207530"/>
                    <a:pt x="0" y="191253"/>
                    <a:pt x="0" y="170907"/>
                  </a:cubicBezTo>
                  <a:cubicBezTo>
                    <a:pt x="0" y="149290"/>
                    <a:pt x="7630" y="131741"/>
                    <a:pt x="23144" y="118516"/>
                  </a:cubicBezTo>
                  <a:cubicBezTo>
                    <a:pt x="38658" y="105291"/>
                    <a:pt x="59258" y="98679"/>
                    <a:pt x="85454" y="98679"/>
                  </a:cubicBezTo>
                  <a:cubicBezTo>
                    <a:pt x="94101" y="98679"/>
                    <a:pt x="103002" y="99442"/>
                    <a:pt x="112412" y="100713"/>
                  </a:cubicBezTo>
                  <a:cubicBezTo>
                    <a:pt x="121822" y="101985"/>
                    <a:pt x="131487" y="104019"/>
                    <a:pt x="141660" y="106308"/>
                  </a:cubicBezTo>
                  <a:lnTo>
                    <a:pt x="141660" y="87743"/>
                  </a:lnTo>
                  <a:cubicBezTo>
                    <a:pt x="141660" y="68414"/>
                    <a:pt x="137591" y="54935"/>
                    <a:pt x="129706" y="47050"/>
                  </a:cubicBezTo>
                  <a:cubicBezTo>
                    <a:pt x="121568" y="39166"/>
                    <a:pt x="107834" y="35351"/>
                    <a:pt x="88251" y="35351"/>
                  </a:cubicBezTo>
                  <a:cubicBezTo>
                    <a:pt x="79350" y="35351"/>
                    <a:pt x="70194" y="36369"/>
                    <a:pt x="60784" y="38658"/>
                  </a:cubicBezTo>
                  <a:cubicBezTo>
                    <a:pt x="51374" y="40947"/>
                    <a:pt x="42218" y="43744"/>
                    <a:pt x="33317" y="47305"/>
                  </a:cubicBezTo>
                  <a:cubicBezTo>
                    <a:pt x="29248" y="49085"/>
                    <a:pt x="26196" y="50102"/>
                    <a:pt x="24415" y="50611"/>
                  </a:cubicBezTo>
                  <a:cubicBezTo>
                    <a:pt x="22635" y="51120"/>
                    <a:pt x="21363" y="51374"/>
                    <a:pt x="20346" y="51374"/>
                  </a:cubicBezTo>
                  <a:cubicBezTo>
                    <a:pt x="16786" y="51374"/>
                    <a:pt x="15005" y="48831"/>
                    <a:pt x="15005" y="43490"/>
                  </a:cubicBezTo>
                  <a:lnTo>
                    <a:pt x="15005" y="31028"/>
                  </a:lnTo>
                  <a:cubicBezTo>
                    <a:pt x="15005" y="26959"/>
                    <a:pt x="15514" y="23907"/>
                    <a:pt x="16786" y="22126"/>
                  </a:cubicBezTo>
                  <a:cubicBezTo>
                    <a:pt x="18057" y="20346"/>
                    <a:pt x="20346" y="18566"/>
                    <a:pt x="23907" y="16786"/>
                  </a:cubicBezTo>
                  <a:cubicBezTo>
                    <a:pt x="32808" y="12208"/>
                    <a:pt x="43490" y="8393"/>
                    <a:pt x="55952" y="5341"/>
                  </a:cubicBezTo>
                  <a:cubicBezTo>
                    <a:pt x="68414" y="2035"/>
                    <a:pt x="81639" y="509"/>
                    <a:pt x="95627" y="509"/>
                  </a:cubicBezTo>
                  <a:cubicBezTo>
                    <a:pt x="125892" y="509"/>
                    <a:pt x="148018" y="7375"/>
                    <a:pt x="162260" y="21109"/>
                  </a:cubicBezTo>
                  <a:cubicBezTo>
                    <a:pt x="176248" y="34843"/>
                    <a:pt x="183369" y="55697"/>
                    <a:pt x="183369" y="83673"/>
                  </a:cubicBezTo>
                  <a:lnTo>
                    <a:pt x="183369" y="166075"/>
                  </a:lnTo>
                  <a:close/>
                  <a:moveTo>
                    <a:pt x="80621" y="204733"/>
                  </a:moveTo>
                  <a:cubicBezTo>
                    <a:pt x="89014" y="204733"/>
                    <a:pt x="97661" y="203207"/>
                    <a:pt x="106817" y="200155"/>
                  </a:cubicBezTo>
                  <a:cubicBezTo>
                    <a:pt x="115973" y="197103"/>
                    <a:pt x="124111" y="191508"/>
                    <a:pt x="130978" y="183878"/>
                  </a:cubicBezTo>
                  <a:cubicBezTo>
                    <a:pt x="135047" y="179046"/>
                    <a:pt x="138099" y="173705"/>
                    <a:pt x="139625" y="167601"/>
                  </a:cubicBezTo>
                  <a:cubicBezTo>
                    <a:pt x="141151" y="161497"/>
                    <a:pt x="142168" y="154122"/>
                    <a:pt x="142168" y="145475"/>
                  </a:cubicBezTo>
                  <a:lnTo>
                    <a:pt x="142168" y="134793"/>
                  </a:lnTo>
                  <a:cubicBezTo>
                    <a:pt x="134793" y="133013"/>
                    <a:pt x="126909" y="131487"/>
                    <a:pt x="118770" y="130469"/>
                  </a:cubicBezTo>
                  <a:cubicBezTo>
                    <a:pt x="110632" y="129452"/>
                    <a:pt x="102748" y="128943"/>
                    <a:pt x="94864" y="128943"/>
                  </a:cubicBezTo>
                  <a:cubicBezTo>
                    <a:pt x="77824" y="128943"/>
                    <a:pt x="65362" y="132250"/>
                    <a:pt x="56969" y="139117"/>
                  </a:cubicBezTo>
                  <a:cubicBezTo>
                    <a:pt x="48576" y="145983"/>
                    <a:pt x="44507" y="155648"/>
                    <a:pt x="44507" y="168364"/>
                  </a:cubicBezTo>
                  <a:cubicBezTo>
                    <a:pt x="44507" y="180317"/>
                    <a:pt x="47559" y="189219"/>
                    <a:pt x="53917" y="195323"/>
                  </a:cubicBezTo>
                  <a:cubicBezTo>
                    <a:pt x="60021" y="201681"/>
                    <a:pt x="68922" y="204733"/>
                    <a:pt x="80621" y="204733"/>
                  </a:cubicBezTo>
                  <a:close/>
                  <a:moveTo>
                    <a:pt x="284845" y="232200"/>
                  </a:moveTo>
                  <a:cubicBezTo>
                    <a:pt x="280268" y="232200"/>
                    <a:pt x="277216" y="231437"/>
                    <a:pt x="275181" y="229657"/>
                  </a:cubicBezTo>
                  <a:cubicBezTo>
                    <a:pt x="273146" y="228131"/>
                    <a:pt x="271366" y="224570"/>
                    <a:pt x="269840" y="219738"/>
                  </a:cubicBezTo>
                  <a:lnTo>
                    <a:pt x="210074" y="23144"/>
                  </a:lnTo>
                  <a:cubicBezTo>
                    <a:pt x="208548" y="18057"/>
                    <a:pt x="207785" y="14751"/>
                    <a:pt x="207785" y="12971"/>
                  </a:cubicBezTo>
                  <a:cubicBezTo>
                    <a:pt x="207785" y="8901"/>
                    <a:pt x="209819" y="6612"/>
                    <a:pt x="213888" y="6612"/>
                  </a:cubicBezTo>
                  <a:lnTo>
                    <a:pt x="238812" y="6612"/>
                  </a:lnTo>
                  <a:cubicBezTo>
                    <a:pt x="243645" y="6612"/>
                    <a:pt x="246951" y="7375"/>
                    <a:pt x="248731" y="9156"/>
                  </a:cubicBezTo>
                  <a:cubicBezTo>
                    <a:pt x="250766" y="10682"/>
                    <a:pt x="252292" y="14242"/>
                    <a:pt x="253818" y="19074"/>
                  </a:cubicBezTo>
                  <a:lnTo>
                    <a:pt x="296544" y="187439"/>
                  </a:lnTo>
                  <a:lnTo>
                    <a:pt x="336219" y="19074"/>
                  </a:lnTo>
                  <a:cubicBezTo>
                    <a:pt x="337491" y="13988"/>
                    <a:pt x="339017" y="10682"/>
                    <a:pt x="341052" y="9156"/>
                  </a:cubicBezTo>
                  <a:cubicBezTo>
                    <a:pt x="343086" y="7630"/>
                    <a:pt x="346647" y="6612"/>
                    <a:pt x="351225" y="6612"/>
                  </a:cubicBezTo>
                  <a:lnTo>
                    <a:pt x="371571" y="6612"/>
                  </a:lnTo>
                  <a:cubicBezTo>
                    <a:pt x="376403" y="6612"/>
                    <a:pt x="379709" y="7375"/>
                    <a:pt x="381744" y="9156"/>
                  </a:cubicBezTo>
                  <a:cubicBezTo>
                    <a:pt x="383778" y="10682"/>
                    <a:pt x="385559" y="14242"/>
                    <a:pt x="386576" y="19074"/>
                  </a:cubicBezTo>
                  <a:lnTo>
                    <a:pt x="426760" y="189473"/>
                  </a:lnTo>
                  <a:lnTo>
                    <a:pt x="470758" y="19074"/>
                  </a:lnTo>
                  <a:cubicBezTo>
                    <a:pt x="472284" y="13988"/>
                    <a:pt x="474064" y="10682"/>
                    <a:pt x="475845" y="9156"/>
                  </a:cubicBezTo>
                  <a:cubicBezTo>
                    <a:pt x="477879" y="7630"/>
                    <a:pt x="481185" y="6612"/>
                    <a:pt x="485763" y="6612"/>
                  </a:cubicBezTo>
                  <a:lnTo>
                    <a:pt x="509416" y="6612"/>
                  </a:lnTo>
                  <a:cubicBezTo>
                    <a:pt x="513485" y="6612"/>
                    <a:pt x="515774" y="8647"/>
                    <a:pt x="515774" y="12971"/>
                  </a:cubicBezTo>
                  <a:cubicBezTo>
                    <a:pt x="515774" y="14242"/>
                    <a:pt x="515519" y="15514"/>
                    <a:pt x="515265" y="17040"/>
                  </a:cubicBezTo>
                  <a:cubicBezTo>
                    <a:pt x="515011" y="18566"/>
                    <a:pt x="514502" y="20600"/>
                    <a:pt x="513485" y="23398"/>
                  </a:cubicBezTo>
                  <a:lnTo>
                    <a:pt x="452192" y="219992"/>
                  </a:lnTo>
                  <a:cubicBezTo>
                    <a:pt x="450666" y="225079"/>
                    <a:pt x="448886" y="228385"/>
                    <a:pt x="446851" y="229911"/>
                  </a:cubicBezTo>
                  <a:cubicBezTo>
                    <a:pt x="444817" y="231437"/>
                    <a:pt x="441510" y="232454"/>
                    <a:pt x="437187" y="232454"/>
                  </a:cubicBezTo>
                  <a:lnTo>
                    <a:pt x="415315" y="232454"/>
                  </a:lnTo>
                  <a:cubicBezTo>
                    <a:pt x="410483" y="232454"/>
                    <a:pt x="407176" y="231691"/>
                    <a:pt x="405142" y="229911"/>
                  </a:cubicBezTo>
                  <a:cubicBezTo>
                    <a:pt x="403107" y="228131"/>
                    <a:pt x="401327" y="224825"/>
                    <a:pt x="400310" y="219738"/>
                  </a:cubicBezTo>
                  <a:lnTo>
                    <a:pt x="360889" y="55697"/>
                  </a:lnTo>
                  <a:lnTo>
                    <a:pt x="321723" y="219484"/>
                  </a:lnTo>
                  <a:cubicBezTo>
                    <a:pt x="320451" y="224570"/>
                    <a:pt x="318925" y="227876"/>
                    <a:pt x="316891" y="229657"/>
                  </a:cubicBezTo>
                  <a:cubicBezTo>
                    <a:pt x="314856" y="231437"/>
                    <a:pt x="311295" y="232200"/>
                    <a:pt x="306718" y="232200"/>
                  </a:cubicBezTo>
                  <a:lnTo>
                    <a:pt x="284845" y="232200"/>
                  </a:lnTo>
                  <a:close/>
                  <a:moveTo>
                    <a:pt x="611655" y="239067"/>
                  </a:moveTo>
                  <a:cubicBezTo>
                    <a:pt x="598430" y="239067"/>
                    <a:pt x="585205" y="237541"/>
                    <a:pt x="572489" y="234489"/>
                  </a:cubicBezTo>
                  <a:cubicBezTo>
                    <a:pt x="559772" y="231437"/>
                    <a:pt x="549854" y="228131"/>
                    <a:pt x="543241" y="224316"/>
                  </a:cubicBezTo>
                  <a:cubicBezTo>
                    <a:pt x="539172" y="222027"/>
                    <a:pt x="536374" y="219484"/>
                    <a:pt x="535357" y="217195"/>
                  </a:cubicBezTo>
                  <a:cubicBezTo>
                    <a:pt x="534340" y="214906"/>
                    <a:pt x="533831" y="212363"/>
                    <a:pt x="533831" y="210074"/>
                  </a:cubicBezTo>
                  <a:lnTo>
                    <a:pt x="533831" y="197103"/>
                  </a:lnTo>
                  <a:cubicBezTo>
                    <a:pt x="533831" y="191762"/>
                    <a:pt x="535866" y="189219"/>
                    <a:pt x="539680" y="189219"/>
                  </a:cubicBezTo>
                  <a:cubicBezTo>
                    <a:pt x="541206" y="189219"/>
                    <a:pt x="542732" y="189473"/>
                    <a:pt x="544258" y="189982"/>
                  </a:cubicBezTo>
                  <a:cubicBezTo>
                    <a:pt x="545784" y="190490"/>
                    <a:pt x="548073" y="191508"/>
                    <a:pt x="550617" y="192525"/>
                  </a:cubicBezTo>
                  <a:cubicBezTo>
                    <a:pt x="559264" y="196340"/>
                    <a:pt x="568674" y="199392"/>
                    <a:pt x="578592" y="201427"/>
                  </a:cubicBezTo>
                  <a:cubicBezTo>
                    <a:pt x="588765" y="203461"/>
                    <a:pt x="598684" y="204478"/>
                    <a:pt x="608857" y="204478"/>
                  </a:cubicBezTo>
                  <a:cubicBezTo>
                    <a:pt x="624880" y="204478"/>
                    <a:pt x="637342" y="201681"/>
                    <a:pt x="645989" y="196086"/>
                  </a:cubicBezTo>
                  <a:cubicBezTo>
                    <a:pt x="654636" y="190490"/>
                    <a:pt x="659214" y="182352"/>
                    <a:pt x="659214" y="171925"/>
                  </a:cubicBezTo>
                  <a:cubicBezTo>
                    <a:pt x="659214" y="164804"/>
                    <a:pt x="656925" y="158954"/>
                    <a:pt x="652347" y="154122"/>
                  </a:cubicBezTo>
                  <a:cubicBezTo>
                    <a:pt x="647769" y="149290"/>
                    <a:pt x="639122" y="144966"/>
                    <a:pt x="626660" y="140897"/>
                  </a:cubicBezTo>
                  <a:lnTo>
                    <a:pt x="589783" y="129452"/>
                  </a:lnTo>
                  <a:cubicBezTo>
                    <a:pt x="571217" y="123603"/>
                    <a:pt x="557483" y="114956"/>
                    <a:pt x="549091" y="103511"/>
                  </a:cubicBezTo>
                  <a:cubicBezTo>
                    <a:pt x="540698" y="92320"/>
                    <a:pt x="536374" y="79858"/>
                    <a:pt x="536374" y="66634"/>
                  </a:cubicBezTo>
                  <a:cubicBezTo>
                    <a:pt x="536374" y="55952"/>
                    <a:pt x="538663" y="46542"/>
                    <a:pt x="543241" y="38403"/>
                  </a:cubicBezTo>
                  <a:cubicBezTo>
                    <a:pt x="547819" y="30265"/>
                    <a:pt x="553923" y="23144"/>
                    <a:pt x="561553" y="17549"/>
                  </a:cubicBezTo>
                  <a:cubicBezTo>
                    <a:pt x="569182" y="11699"/>
                    <a:pt x="577829" y="7375"/>
                    <a:pt x="588002" y="4324"/>
                  </a:cubicBezTo>
                  <a:cubicBezTo>
                    <a:pt x="598176" y="1272"/>
                    <a:pt x="608857" y="0"/>
                    <a:pt x="620048" y="0"/>
                  </a:cubicBezTo>
                  <a:cubicBezTo>
                    <a:pt x="625643" y="0"/>
                    <a:pt x="631492" y="254"/>
                    <a:pt x="637087" y="1017"/>
                  </a:cubicBezTo>
                  <a:cubicBezTo>
                    <a:pt x="642937" y="1780"/>
                    <a:pt x="648278" y="2798"/>
                    <a:pt x="653619" y="3815"/>
                  </a:cubicBezTo>
                  <a:cubicBezTo>
                    <a:pt x="658705" y="5087"/>
                    <a:pt x="663537" y="6358"/>
                    <a:pt x="668115" y="7884"/>
                  </a:cubicBezTo>
                  <a:cubicBezTo>
                    <a:pt x="672693" y="9410"/>
                    <a:pt x="676254" y="10936"/>
                    <a:pt x="678797" y="12462"/>
                  </a:cubicBezTo>
                  <a:cubicBezTo>
                    <a:pt x="682358" y="14497"/>
                    <a:pt x="684901" y="16531"/>
                    <a:pt x="686427" y="18820"/>
                  </a:cubicBezTo>
                  <a:cubicBezTo>
                    <a:pt x="687953" y="20855"/>
                    <a:pt x="688716" y="23652"/>
                    <a:pt x="688716" y="27213"/>
                  </a:cubicBezTo>
                  <a:lnTo>
                    <a:pt x="688716" y="39166"/>
                  </a:lnTo>
                  <a:cubicBezTo>
                    <a:pt x="688716" y="44507"/>
                    <a:pt x="686681" y="47305"/>
                    <a:pt x="682866" y="47305"/>
                  </a:cubicBezTo>
                  <a:cubicBezTo>
                    <a:pt x="680832" y="47305"/>
                    <a:pt x="677525" y="46287"/>
                    <a:pt x="673202" y="44253"/>
                  </a:cubicBezTo>
                  <a:cubicBezTo>
                    <a:pt x="658705" y="37640"/>
                    <a:pt x="642428" y="34334"/>
                    <a:pt x="624371" y="34334"/>
                  </a:cubicBezTo>
                  <a:cubicBezTo>
                    <a:pt x="609875" y="34334"/>
                    <a:pt x="598430" y="36623"/>
                    <a:pt x="590546" y="41455"/>
                  </a:cubicBezTo>
                  <a:cubicBezTo>
                    <a:pt x="582662" y="46287"/>
                    <a:pt x="578592" y="53663"/>
                    <a:pt x="578592" y="64090"/>
                  </a:cubicBezTo>
                  <a:cubicBezTo>
                    <a:pt x="578592" y="71211"/>
                    <a:pt x="581136" y="77315"/>
                    <a:pt x="586222" y="82147"/>
                  </a:cubicBezTo>
                  <a:cubicBezTo>
                    <a:pt x="591309" y="86980"/>
                    <a:pt x="600719" y="91812"/>
                    <a:pt x="614198" y="96135"/>
                  </a:cubicBezTo>
                  <a:lnTo>
                    <a:pt x="650312" y="107580"/>
                  </a:lnTo>
                  <a:cubicBezTo>
                    <a:pt x="668624" y="113430"/>
                    <a:pt x="681849" y="121568"/>
                    <a:pt x="689733" y="131995"/>
                  </a:cubicBezTo>
                  <a:cubicBezTo>
                    <a:pt x="697617" y="142423"/>
                    <a:pt x="701432" y="154376"/>
                    <a:pt x="701432" y="167601"/>
                  </a:cubicBezTo>
                  <a:cubicBezTo>
                    <a:pt x="701432" y="178537"/>
                    <a:pt x="699143" y="188456"/>
                    <a:pt x="694819" y="197103"/>
                  </a:cubicBezTo>
                  <a:cubicBezTo>
                    <a:pt x="690242" y="205750"/>
                    <a:pt x="684138" y="213380"/>
                    <a:pt x="676254" y="219484"/>
                  </a:cubicBezTo>
                  <a:cubicBezTo>
                    <a:pt x="668370" y="225842"/>
                    <a:pt x="658960" y="230420"/>
                    <a:pt x="648023" y="233726"/>
                  </a:cubicBezTo>
                  <a:cubicBezTo>
                    <a:pt x="636579" y="237287"/>
                    <a:pt x="624625" y="239067"/>
                    <a:pt x="611655" y="239067"/>
                  </a:cubicBezTo>
                  <a:close/>
                </a:path>
              </a:pathLst>
            </a:custGeom>
            <a:solidFill>
              <a:schemeClr val="tx1"/>
            </a:solidFill>
            <a:ln w="253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65" name="Graphic 21">
              <a:extLst>
                <a:ext uri="{FF2B5EF4-FFF2-40B4-BE49-F238E27FC236}">
                  <a16:creationId xmlns:a16="http://schemas.microsoft.com/office/drawing/2014/main" id="{69A8FB7E-8727-DED6-7C93-DDD370BA19C0}"/>
                </a:ext>
              </a:extLst>
            </p:cNvPr>
            <p:cNvGrpSpPr/>
            <p:nvPr/>
          </p:nvGrpSpPr>
          <p:grpSpPr>
            <a:xfrm>
              <a:off x="5419176" y="1673737"/>
              <a:ext cx="764685" cy="172198"/>
              <a:chOff x="5419176" y="1673737"/>
              <a:chExt cx="764685" cy="172198"/>
            </a:xfrm>
            <a:solidFill>
              <a:srgbClr val="FF9900"/>
            </a:solidFill>
          </p:grpSpPr>
          <p:sp>
            <p:nvSpPr>
              <p:cNvPr id="66" name="Freeform: Shape 65">
                <a:extLst>
                  <a:ext uri="{FF2B5EF4-FFF2-40B4-BE49-F238E27FC236}">
                    <a16:creationId xmlns:a16="http://schemas.microsoft.com/office/drawing/2014/main" id="{9B54765C-0A6E-CF9E-6F90-C409063B2C52}"/>
                  </a:ext>
                </a:extLst>
              </p:cNvPr>
              <p:cNvSpPr/>
              <p:nvPr/>
            </p:nvSpPr>
            <p:spPr>
              <a:xfrm>
                <a:off x="5419176" y="1688871"/>
                <a:ext cx="697411" cy="157064"/>
              </a:xfrm>
              <a:custGeom>
                <a:avLst/>
                <a:gdLst>
                  <a:gd name="connsiteX0" fmla="*/ 691340 w 697411"/>
                  <a:gd name="connsiteY0" fmla="*/ 62455 h 157064"/>
                  <a:gd name="connsiteX1" fmla="*/ 381571 w 697411"/>
                  <a:gd name="connsiteY1" fmla="*/ 157064 h 157064"/>
                  <a:gd name="connsiteX2" fmla="*/ 3388 w 697411"/>
                  <a:gd name="connsiteY2" fmla="*/ 12861 h 157064"/>
                  <a:gd name="connsiteX3" fmla="*/ 12035 w 697411"/>
                  <a:gd name="connsiteY3" fmla="*/ 1671 h 157064"/>
                  <a:gd name="connsiteX4" fmla="*/ 390472 w 697411"/>
                  <a:gd name="connsiteY4" fmla="*/ 102130 h 157064"/>
                  <a:gd name="connsiteX5" fmla="*/ 679133 w 697411"/>
                  <a:gd name="connsiteY5" fmla="*/ 43126 h 157064"/>
                  <a:gd name="connsiteX6" fmla="*/ 691340 w 697411"/>
                  <a:gd name="connsiteY6" fmla="*/ 62455 h 157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7411" h="157064">
                    <a:moveTo>
                      <a:pt x="691340" y="62455"/>
                    </a:moveTo>
                    <a:cubicBezTo>
                      <a:pt x="607667" y="124256"/>
                      <a:pt x="486099" y="157064"/>
                      <a:pt x="381571" y="157064"/>
                    </a:cubicBezTo>
                    <a:cubicBezTo>
                      <a:pt x="235079" y="157064"/>
                      <a:pt x="103084" y="102893"/>
                      <a:pt x="3388" y="12861"/>
                    </a:cubicBezTo>
                    <a:cubicBezTo>
                      <a:pt x="-4496" y="5740"/>
                      <a:pt x="2625" y="-3924"/>
                      <a:pt x="12035" y="1671"/>
                    </a:cubicBezTo>
                    <a:cubicBezTo>
                      <a:pt x="119869" y="64235"/>
                      <a:pt x="252882" y="102130"/>
                      <a:pt x="390472" y="102130"/>
                    </a:cubicBezTo>
                    <a:cubicBezTo>
                      <a:pt x="483301" y="102130"/>
                      <a:pt x="585286" y="82801"/>
                      <a:pt x="679133" y="43126"/>
                    </a:cubicBezTo>
                    <a:cubicBezTo>
                      <a:pt x="693121" y="36768"/>
                      <a:pt x="705074" y="52282"/>
                      <a:pt x="691340" y="62455"/>
                    </a:cubicBezTo>
                    <a:close/>
                  </a:path>
                </a:pathLst>
              </a:custGeom>
              <a:solidFill>
                <a:srgbClr val="FF9900"/>
              </a:solidFill>
              <a:ln w="253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7" name="Freeform: Shape 66">
                <a:extLst>
                  <a:ext uri="{FF2B5EF4-FFF2-40B4-BE49-F238E27FC236}">
                    <a16:creationId xmlns:a16="http://schemas.microsoft.com/office/drawing/2014/main" id="{CC91F120-45CC-81B8-BA1B-F84A09DF26AD}"/>
                  </a:ext>
                </a:extLst>
              </p:cNvPr>
              <p:cNvSpPr/>
              <p:nvPr/>
            </p:nvSpPr>
            <p:spPr>
              <a:xfrm>
                <a:off x="6040542" y="1673737"/>
                <a:ext cx="143318" cy="141177"/>
              </a:xfrm>
              <a:custGeom>
                <a:avLst/>
                <a:gdLst>
                  <a:gd name="connsiteX0" fmla="*/ 104816 w 143318"/>
                  <a:gd name="connsiteY0" fmla="*/ 37914 h 141177"/>
                  <a:gd name="connsiteX1" fmla="*/ 6901 w 143318"/>
                  <a:gd name="connsiteY1" fmla="*/ 34608 h 141177"/>
                  <a:gd name="connsiteX2" fmla="*/ 4866 w 143318"/>
                  <a:gd name="connsiteY2" fmla="*/ 23163 h 141177"/>
                  <a:gd name="connsiteX3" fmla="*/ 140422 w 143318"/>
                  <a:gd name="connsiteY3" fmla="*/ 10447 h 141177"/>
                  <a:gd name="connsiteX4" fmla="*/ 93117 w 143318"/>
                  <a:gd name="connsiteY4" fmla="*/ 138119 h 141177"/>
                  <a:gd name="connsiteX5" fmla="*/ 82690 w 143318"/>
                  <a:gd name="connsiteY5" fmla="*/ 133287 h 141177"/>
                  <a:gd name="connsiteX6" fmla="*/ 104816 w 143318"/>
                  <a:gd name="connsiteY6" fmla="*/ 37914 h 141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3318" h="141177">
                    <a:moveTo>
                      <a:pt x="104816" y="37914"/>
                    </a:moveTo>
                    <a:cubicBezTo>
                      <a:pt x="94135" y="24181"/>
                      <a:pt x="34114" y="31302"/>
                      <a:pt x="6901" y="34608"/>
                    </a:cubicBezTo>
                    <a:cubicBezTo>
                      <a:pt x="-1238" y="35625"/>
                      <a:pt x="-2509" y="28504"/>
                      <a:pt x="4866" y="23163"/>
                    </a:cubicBezTo>
                    <a:cubicBezTo>
                      <a:pt x="52680" y="-10408"/>
                      <a:pt x="131266" y="-743"/>
                      <a:pt x="140422" y="10447"/>
                    </a:cubicBezTo>
                    <a:cubicBezTo>
                      <a:pt x="149578" y="21892"/>
                      <a:pt x="137879" y="100479"/>
                      <a:pt x="93117" y="138119"/>
                    </a:cubicBezTo>
                    <a:cubicBezTo>
                      <a:pt x="86251" y="143968"/>
                      <a:pt x="79638" y="140917"/>
                      <a:pt x="82690" y="133287"/>
                    </a:cubicBezTo>
                    <a:cubicBezTo>
                      <a:pt x="92863" y="108108"/>
                      <a:pt x="115498" y="51394"/>
                      <a:pt x="104816" y="37914"/>
                    </a:cubicBezTo>
                    <a:close/>
                  </a:path>
                </a:pathLst>
              </a:custGeom>
              <a:solidFill>
                <a:srgbClr val="FF9900"/>
              </a:solidFill>
              <a:ln w="253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pic>
        <p:nvPicPr>
          <p:cNvPr id="68" name="Picture 67" descr="Circle&#10;&#10;Description automatically generated with low confidence">
            <a:extLst>
              <a:ext uri="{FF2B5EF4-FFF2-40B4-BE49-F238E27FC236}">
                <a16:creationId xmlns:a16="http://schemas.microsoft.com/office/drawing/2014/main" id="{8B90DE9B-4EBD-EA92-4B8A-CECBF28DD2EE}"/>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207637" y="4958025"/>
            <a:ext cx="437299" cy="306110"/>
          </a:xfrm>
          <a:prstGeom prst="rect">
            <a:avLst/>
          </a:prstGeom>
        </p:spPr>
      </p:pic>
      <p:grpSp>
        <p:nvGrpSpPr>
          <p:cNvPr id="69" name="Group 68">
            <a:extLst>
              <a:ext uri="{FF2B5EF4-FFF2-40B4-BE49-F238E27FC236}">
                <a16:creationId xmlns:a16="http://schemas.microsoft.com/office/drawing/2014/main" id="{5E58B585-D3A7-1631-4B9A-9A6EA61D359F}"/>
              </a:ext>
            </a:extLst>
          </p:cNvPr>
          <p:cNvGrpSpPr/>
          <p:nvPr/>
        </p:nvGrpSpPr>
        <p:grpSpPr>
          <a:xfrm>
            <a:off x="8159615" y="4464950"/>
            <a:ext cx="1043561" cy="370563"/>
            <a:chOff x="8537361" y="4498923"/>
            <a:chExt cx="925019" cy="282942"/>
          </a:xfrm>
          <a:noFill/>
        </p:grpSpPr>
        <p:sp>
          <p:nvSpPr>
            <p:cNvPr id="70" name="Rounded Rectangle 9">
              <a:extLst>
                <a:ext uri="{FF2B5EF4-FFF2-40B4-BE49-F238E27FC236}">
                  <a16:creationId xmlns:a16="http://schemas.microsoft.com/office/drawing/2014/main" id="{8BE35A1E-D2BA-8A64-134D-0C9133F3BC82}"/>
                </a:ext>
              </a:extLst>
            </p:cNvPr>
            <p:cNvSpPr/>
            <p:nvPr/>
          </p:nvSpPr>
          <p:spPr>
            <a:xfrm>
              <a:off x="8537361" y="4498923"/>
              <a:ext cx="925019" cy="282942"/>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1" name="Picture 12">
              <a:extLst>
                <a:ext uri="{FF2B5EF4-FFF2-40B4-BE49-F238E27FC236}">
                  <a16:creationId xmlns:a16="http://schemas.microsoft.com/office/drawing/2014/main" id="{35B0C690-5D8B-1308-4DD8-9DD84861CD32}"/>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8579928" y="4540002"/>
              <a:ext cx="839884" cy="200785"/>
            </a:xfrm>
            <a:prstGeom prst="rect">
              <a:avLst/>
            </a:prstGeom>
            <a:grpFill/>
          </p:spPr>
        </p:pic>
      </p:grpSp>
      <p:grpSp>
        <p:nvGrpSpPr>
          <p:cNvPr id="72" name="Group 71">
            <a:extLst>
              <a:ext uri="{FF2B5EF4-FFF2-40B4-BE49-F238E27FC236}">
                <a16:creationId xmlns:a16="http://schemas.microsoft.com/office/drawing/2014/main" id="{17E94AFC-01F8-3EDF-60D6-2DE94CEA3649}"/>
              </a:ext>
            </a:extLst>
          </p:cNvPr>
          <p:cNvGrpSpPr/>
          <p:nvPr/>
        </p:nvGrpSpPr>
        <p:grpSpPr>
          <a:xfrm>
            <a:off x="9251198" y="4393573"/>
            <a:ext cx="598785" cy="423425"/>
            <a:chOff x="7376710" y="4214354"/>
            <a:chExt cx="635816" cy="535079"/>
          </a:xfrm>
          <a:noFill/>
        </p:grpSpPr>
        <p:sp>
          <p:nvSpPr>
            <p:cNvPr id="73" name="Oval 72">
              <a:extLst>
                <a:ext uri="{FF2B5EF4-FFF2-40B4-BE49-F238E27FC236}">
                  <a16:creationId xmlns:a16="http://schemas.microsoft.com/office/drawing/2014/main" id="{7978A7C0-B867-0437-ED3F-961FF4BCEF16}"/>
                </a:ext>
              </a:extLst>
            </p:cNvPr>
            <p:cNvSpPr/>
            <p:nvPr/>
          </p:nvSpPr>
          <p:spPr>
            <a:xfrm>
              <a:off x="7376710" y="4214354"/>
              <a:ext cx="635816" cy="53507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4" name="Picture 26" descr="MuleSoft">
              <a:extLst>
                <a:ext uri="{FF2B5EF4-FFF2-40B4-BE49-F238E27FC236}">
                  <a16:creationId xmlns:a16="http://schemas.microsoft.com/office/drawing/2014/main" id="{E4BC6978-A637-8009-0976-2015646F0D89}"/>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7417777" y="4282202"/>
              <a:ext cx="553682" cy="399383"/>
            </a:xfrm>
            <a:prstGeom prst="rect">
              <a:avLst/>
            </a:prstGeom>
            <a:grpFill/>
          </p:spPr>
        </p:pic>
      </p:grpSp>
      <p:pic>
        <p:nvPicPr>
          <p:cNvPr id="75" name="Picture 74" descr="Logo&#10;&#10;Description automatically generated">
            <a:extLst>
              <a:ext uri="{FF2B5EF4-FFF2-40B4-BE49-F238E27FC236}">
                <a16:creationId xmlns:a16="http://schemas.microsoft.com/office/drawing/2014/main" id="{61786114-D72E-D1D9-B0B1-1BB7265E0745}"/>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0678385" y="4490622"/>
            <a:ext cx="319218" cy="319218"/>
          </a:xfrm>
          <a:prstGeom prst="rect">
            <a:avLst/>
          </a:prstGeom>
        </p:spPr>
      </p:pic>
      <p:pic>
        <p:nvPicPr>
          <p:cNvPr id="76" name="Picture 22" descr="Control-M - Apps on Google Play">
            <a:extLst>
              <a:ext uri="{FF2B5EF4-FFF2-40B4-BE49-F238E27FC236}">
                <a16:creationId xmlns:a16="http://schemas.microsoft.com/office/drawing/2014/main" id="{ACEFD482-6F73-4AD7-6348-54703E34AEC9}"/>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1504950" y="4938353"/>
            <a:ext cx="302024" cy="302024"/>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24" descr="Python icon - Free download on Iconfinder">
            <a:extLst>
              <a:ext uri="{FF2B5EF4-FFF2-40B4-BE49-F238E27FC236}">
                <a16:creationId xmlns:a16="http://schemas.microsoft.com/office/drawing/2014/main" id="{C7F846FF-7ED2-DF03-A1F7-144946BEA896}"/>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212803" y="5844847"/>
            <a:ext cx="433220" cy="433220"/>
          </a:xfrm>
          <a:prstGeom prst="rect">
            <a:avLst/>
          </a:prstGeom>
          <a:noFill/>
          <a:extLst>
            <a:ext uri="{909E8E84-426E-40DD-AFC4-6F175D3DCCD1}">
              <a14:hiddenFill xmlns:a14="http://schemas.microsoft.com/office/drawing/2010/main">
                <a:solidFill>
                  <a:srgbClr val="FFFFFF"/>
                </a:solidFill>
              </a14:hiddenFill>
            </a:ext>
          </a:extLst>
        </p:spPr>
      </p:pic>
      <p:pic>
        <p:nvPicPr>
          <p:cNvPr id="78" name="Picture 26" descr="Scala - Free logo icons">
            <a:extLst>
              <a:ext uri="{FF2B5EF4-FFF2-40B4-BE49-F238E27FC236}">
                <a16:creationId xmlns:a16="http://schemas.microsoft.com/office/drawing/2014/main" id="{D744EB9C-A0CD-3DF6-906F-64AADFE57044}"/>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1013415" y="4923977"/>
            <a:ext cx="355698" cy="355698"/>
          </a:xfrm>
          <a:prstGeom prst="rect">
            <a:avLst/>
          </a:prstGeom>
          <a:noFill/>
          <a:extLst>
            <a:ext uri="{909E8E84-426E-40DD-AFC4-6F175D3DCCD1}">
              <a14:hiddenFill xmlns:a14="http://schemas.microsoft.com/office/drawing/2010/main">
                <a:solidFill>
                  <a:srgbClr val="FFFFFF"/>
                </a:solidFill>
              </a14:hiddenFill>
            </a:ext>
          </a:extLst>
        </p:spPr>
      </p:pic>
      <p:pic>
        <p:nvPicPr>
          <p:cNvPr id="79" name="Picture 28">
            <a:extLst>
              <a:ext uri="{FF2B5EF4-FFF2-40B4-BE49-F238E27FC236}">
                <a16:creationId xmlns:a16="http://schemas.microsoft.com/office/drawing/2014/main" id="{2DE3CC16-FA14-F7B0-84CA-A2E877AEFC8A}"/>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0428805" y="4948485"/>
            <a:ext cx="509218" cy="341322"/>
          </a:xfrm>
          <a:prstGeom prst="rect">
            <a:avLst/>
          </a:prstGeom>
          <a:noFill/>
          <a:extLst>
            <a:ext uri="{909E8E84-426E-40DD-AFC4-6F175D3DCCD1}">
              <a14:hiddenFill xmlns:a14="http://schemas.microsoft.com/office/drawing/2010/main">
                <a:solidFill>
                  <a:srgbClr val="FFFFFF"/>
                </a:solidFill>
              </a14:hiddenFill>
            </a:ext>
          </a:extLst>
        </p:spPr>
      </p:pic>
      <p:pic>
        <p:nvPicPr>
          <p:cNvPr id="80" name="Picture 30">
            <a:extLst>
              <a:ext uri="{FF2B5EF4-FFF2-40B4-BE49-F238E27FC236}">
                <a16:creationId xmlns:a16="http://schemas.microsoft.com/office/drawing/2014/main" id="{8471C5F8-97F4-86CE-43E2-A56A049B6FB9}"/>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1214315" y="4414797"/>
            <a:ext cx="702120" cy="364498"/>
          </a:xfrm>
          <a:prstGeom prst="rect">
            <a:avLst/>
          </a:prstGeom>
          <a:noFill/>
          <a:extLst>
            <a:ext uri="{909E8E84-426E-40DD-AFC4-6F175D3DCCD1}">
              <a14:hiddenFill xmlns:a14="http://schemas.microsoft.com/office/drawing/2010/main">
                <a:solidFill>
                  <a:srgbClr val="FFFFFF"/>
                </a:solidFill>
              </a14:hiddenFill>
            </a:ext>
          </a:extLst>
        </p:spPr>
      </p:pic>
      <p:pic>
        <p:nvPicPr>
          <p:cNvPr id="81" name="Picture 32" descr="Heroku Logo PNG Transparent &amp; SVG Vector - Freebie Supply">
            <a:extLst>
              <a:ext uri="{FF2B5EF4-FFF2-40B4-BE49-F238E27FC236}">
                <a16:creationId xmlns:a16="http://schemas.microsoft.com/office/drawing/2014/main" id="{530BE30D-6C02-C392-71AB-5CBB662E5DAE}"/>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8214973" y="5971307"/>
            <a:ext cx="644950" cy="180300"/>
          </a:xfrm>
          <a:prstGeom prst="rect">
            <a:avLst/>
          </a:prstGeom>
          <a:noFill/>
          <a:extLst>
            <a:ext uri="{909E8E84-426E-40DD-AFC4-6F175D3DCCD1}">
              <a14:hiddenFill xmlns:a14="http://schemas.microsoft.com/office/drawing/2010/main">
                <a:solidFill>
                  <a:srgbClr val="FFFFFF"/>
                </a:solidFill>
              </a14:hiddenFill>
            </a:ext>
          </a:extLst>
        </p:spPr>
      </p:pic>
      <p:pic>
        <p:nvPicPr>
          <p:cNvPr id="82" name="Picture 34" descr="Angular - PRESS KIT">
            <a:extLst>
              <a:ext uri="{FF2B5EF4-FFF2-40B4-BE49-F238E27FC236}">
                <a16:creationId xmlns:a16="http://schemas.microsoft.com/office/drawing/2014/main" id="{147ACE3F-4268-553C-E09F-23EDB648AE09}"/>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1576811" y="5348072"/>
            <a:ext cx="322004" cy="322004"/>
          </a:xfrm>
          <a:prstGeom prst="rect">
            <a:avLst/>
          </a:prstGeom>
          <a:noFill/>
          <a:extLst>
            <a:ext uri="{909E8E84-426E-40DD-AFC4-6F175D3DCCD1}">
              <a14:hiddenFill xmlns:a14="http://schemas.microsoft.com/office/drawing/2010/main">
                <a:solidFill>
                  <a:srgbClr val="FFFFFF"/>
                </a:solidFill>
              </a14:hiddenFill>
            </a:ext>
          </a:extLst>
        </p:spPr>
      </p:pic>
      <p:pic>
        <p:nvPicPr>
          <p:cNvPr id="86" name="Graphic 85">
            <a:extLst>
              <a:ext uri="{FF2B5EF4-FFF2-40B4-BE49-F238E27FC236}">
                <a16:creationId xmlns:a16="http://schemas.microsoft.com/office/drawing/2014/main" id="{7CA10C55-345B-0F23-51AA-9C27EFEFD691}"/>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8234488" y="1604483"/>
            <a:ext cx="243498" cy="310849"/>
          </a:xfrm>
          <a:prstGeom prst="rect">
            <a:avLst/>
          </a:prstGeom>
        </p:spPr>
      </p:pic>
      <p:pic>
        <p:nvPicPr>
          <p:cNvPr id="88" name="Graphic 87">
            <a:extLst>
              <a:ext uri="{FF2B5EF4-FFF2-40B4-BE49-F238E27FC236}">
                <a16:creationId xmlns:a16="http://schemas.microsoft.com/office/drawing/2014/main" id="{1A62B22C-940B-D2BD-AE3D-7A04E75FC536}"/>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8234487" y="1990261"/>
            <a:ext cx="256815" cy="310849"/>
          </a:xfrm>
          <a:prstGeom prst="rect">
            <a:avLst/>
          </a:prstGeom>
        </p:spPr>
      </p:pic>
      <p:pic>
        <p:nvPicPr>
          <p:cNvPr id="90" name="Graphic 89">
            <a:extLst>
              <a:ext uri="{FF2B5EF4-FFF2-40B4-BE49-F238E27FC236}">
                <a16:creationId xmlns:a16="http://schemas.microsoft.com/office/drawing/2014/main" id="{94AF71B8-6B86-5798-AE1B-5A585D4FEBE7}"/>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8207333" y="2435781"/>
            <a:ext cx="326216" cy="328201"/>
          </a:xfrm>
          <a:prstGeom prst="rect">
            <a:avLst/>
          </a:prstGeom>
        </p:spPr>
      </p:pic>
      <p:pic>
        <p:nvPicPr>
          <p:cNvPr id="92" name="Graphic 91">
            <a:extLst>
              <a:ext uri="{FF2B5EF4-FFF2-40B4-BE49-F238E27FC236}">
                <a16:creationId xmlns:a16="http://schemas.microsoft.com/office/drawing/2014/main" id="{58D98640-63F9-8508-E1E6-7D1DBEBA34A8}"/>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8238398" y="2871678"/>
            <a:ext cx="330222" cy="349980"/>
          </a:xfrm>
          <a:prstGeom prst="rect">
            <a:avLst/>
          </a:prstGeom>
        </p:spPr>
      </p:pic>
      <p:pic>
        <p:nvPicPr>
          <p:cNvPr id="94" name="Graphic 93">
            <a:extLst>
              <a:ext uri="{FF2B5EF4-FFF2-40B4-BE49-F238E27FC236}">
                <a16:creationId xmlns:a16="http://schemas.microsoft.com/office/drawing/2014/main" id="{3EFE5FD1-2E88-4050-4FC4-D70664EFBF43}"/>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8229142" y="3339318"/>
            <a:ext cx="282597" cy="302698"/>
          </a:xfrm>
          <a:prstGeom prst="rect">
            <a:avLst/>
          </a:prstGeom>
        </p:spPr>
      </p:pic>
    </p:spTree>
    <p:extLst>
      <p:ext uri="{BB962C8B-B14F-4D97-AF65-F5344CB8AC3E}">
        <p14:creationId xmlns:p14="http://schemas.microsoft.com/office/powerpoint/2010/main" val="1652859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B6CBF3-7AF1-11AD-49CE-A16F25E6B3F3}"/>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C8C8DA83-691B-7E33-EDBC-857DACE0D600}"/>
              </a:ext>
            </a:extLst>
          </p:cNvPr>
          <p:cNvSpPr txBox="1"/>
          <p:nvPr/>
        </p:nvSpPr>
        <p:spPr>
          <a:xfrm>
            <a:off x="577031" y="257992"/>
            <a:ext cx="9464676"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02E87"/>
                </a:solidFill>
                <a:effectLst/>
                <a:uLnTx/>
                <a:uFillTx/>
                <a:latin typeface="Poppins"/>
                <a:ea typeface="+mn-ea"/>
                <a:cs typeface="+mn-cs"/>
              </a:rPr>
              <a:t>Cisco -CPF</a:t>
            </a:r>
            <a:endParaRPr kumimoji="0" lang="en-IN" sz="2800" b="1" i="0" u="none" strike="noStrike" kern="1200" cap="none" spc="0" normalizeH="0" baseline="0" noProof="0" dirty="0">
              <a:ln>
                <a:noFill/>
              </a:ln>
              <a:solidFill>
                <a:srgbClr val="002060"/>
              </a:solidFill>
              <a:effectLst/>
              <a:uLnTx/>
              <a:uFillTx/>
              <a:latin typeface="Poppins"/>
              <a:ea typeface="+mn-ea"/>
              <a:cs typeface="Poppins SemiBold" panose="00000700000000000000" pitchFamily="2" charset="0"/>
            </a:endParaRPr>
          </a:p>
        </p:txBody>
      </p:sp>
      <p:cxnSp>
        <p:nvCxnSpPr>
          <p:cNvPr id="76" name="Straight Connector 75">
            <a:extLst>
              <a:ext uri="{FF2B5EF4-FFF2-40B4-BE49-F238E27FC236}">
                <a16:creationId xmlns:a16="http://schemas.microsoft.com/office/drawing/2014/main" id="{558DCE07-BDEC-D399-CC6D-4AD25BE910BD}"/>
              </a:ext>
            </a:extLst>
          </p:cNvPr>
          <p:cNvCxnSpPr/>
          <p:nvPr/>
        </p:nvCxnSpPr>
        <p:spPr>
          <a:xfrm>
            <a:off x="492475" y="243840"/>
            <a:ext cx="0" cy="559260"/>
          </a:xfrm>
          <a:prstGeom prst="line">
            <a:avLst/>
          </a:prstGeom>
          <a:ln w="57150">
            <a:solidFill>
              <a:srgbClr val="DB5D42"/>
            </a:solidFill>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E2F93A86-0483-98B9-F2F6-512145B5DFD9}"/>
              </a:ext>
            </a:extLst>
          </p:cNvPr>
          <p:cNvSpPr/>
          <p:nvPr/>
        </p:nvSpPr>
        <p:spPr>
          <a:xfrm>
            <a:off x="577032" y="2777897"/>
            <a:ext cx="3570720" cy="3036651"/>
          </a:xfrm>
          <a:prstGeom prst="rect">
            <a:avLst/>
          </a:prstGeom>
          <a:solidFill>
            <a:srgbClr val="F1F4F9"/>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rtlCol="0" anchor="t" anchorCtr="0"/>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rPr>
              <a:t>Heavy reliance on partner network as generating 85%+ of their bookings through strong Partner network for bookings and managing co-invested Channel Development Funds for practice building and sales acceleration.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200" b="0" i="0" u="none" strike="noStrike" kern="12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Calibri" panose="020F0502020204030204" pitchFamily="34" charset="0"/>
                <a:cs typeface="Times New Roman" panose="02020603050405020304" pitchFamily="18" charset="0"/>
              </a:rPr>
              <a:t>Challenges in managing 11 programs with diverse objectives targeted towards different types of business and sell-through models, while lacking a single source of truth for funds planning, allocation, and distribution of over $328M in development funds.</a:t>
            </a:r>
          </a:p>
        </p:txBody>
      </p:sp>
      <p:sp>
        <p:nvSpPr>
          <p:cNvPr id="3" name="Rectangle 2">
            <a:extLst>
              <a:ext uri="{FF2B5EF4-FFF2-40B4-BE49-F238E27FC236}">
                <a16:creationId xmlns:a16="http://schemas.microsoft.com/office/drawing/2014/main" id="{AFB0E2AC-1A8B-6F3E-54EC-625D6EB9676D}"/>
              </a:ext>
            </a:extLst>
          </p:cNvPr>
          <p:cNvSpPr/>
          <p:nvPr/>
        </p:nvSpPr>
        <p:spPr>
          <a:xfrm>
            <a:off x="4389519" y="2777897"/>
            <a:ext cx="3708634" cy="3036652"/>
          </a:xfrm>
          <a:prstGeom prst="rect">
            <a:avLst/>
          </a:prstGeom>
          <a:solidFill>
            <a:srgbClr val="F1F4F9"/>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rtlCol="0" anchor="t" anchorCtr="0"/>
          <a:lstStyle/>
          <a:p>
            <a:pPr marL="228600" marR="0" lvl="0" indent="-228600" algn="l" defTabSz="914400" rtl="0" eaLnBrk="1" fontAlgn="auto" latinLnBrk="0" hangingPunct="1">
              <a:lnSpc>
                <a:spcPct val="100000"/>
              </a:lnSpc>
              <a:spcBef>
                <a:spcPts val="0"/>
              </a:spcBef>
              <a:spcAft>
                <a:spcPts val="600"/>
              </a:spcAft>
              <a:buClrTx/>
              <a:buSzPct val="80000"/>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To address these challenges,  We proposed a scope of work (SOW) including allocation management and distribution that encompasses the planned activities for integrating the shortlisted </a:t>
            </a:r>
            <a:r>
              <a:rPr kumimoji="0" lang="en-US" sz="1200" b="0" i="0" u="none" strike="noStrike" kern="1200" cap="none" spc="0" normalizeH="0" baseline="0" noProof="0" dirty="0" err="1">
                <a:ln>
                  <a:noFill/>
                </a:ln>
                <a:solidFill>
                  <a:prstClr val="black"/>
                </a:solidFill>
                <a:effectLst/>
                <a:uLnTx/>
                <a:uFillTx/>
                <a:latin typeface="Poppins"/>
                <a:ea typeface="+mn-ea"/>
                <a:cs typeface="+mn-cs"/>
              </a:rPr>
              <a:t>WorkSpan</a:t>
            </a:r>
            <a:r>
              <a:rPr kumimoji="0" lang="en-US" sz="1200" b="0" i="0" u="none" strike="noStrike" kern="1200" cap="none" spc="0" normalizeH="0" baseline="0" noProof="0" dirty="0">
                <a:ln>
                  <a:noFill/>
                </a:ln>
                <a:solidFill>
                  <a:prstClr val="black"/>
                </a:solidFill>
                <a:effectLst/>
                <a:uLnTx/>
                <a:uFillTx/>
                <a:latin typeface="Poppins"/>
                <a:ea typeface="+mn-ea"/>
                <a:cs typeface="+mn-cs"/>
              </a:rPr>
              <a:t> SSOT System into the client enterprise IT infrastructure. </a:t>
            </a:r>
          </a:p>
          <a:p>
            <a:pPr marL="228600" marR="0" lvl="0" indent="-228600" algn="l" defTabSz="914400" rtl="0" eaLnBrk="1" fontAlgn="auto" latinLnBrk="0" hangingPunct="1">
              <a:lnSpc>
                <a:spcPct val="100000"/>
              </a:lnSpc>
              <a:spcBef>
                <a:spcPts val="0"/>
              </a:spcBef>
              <a:spcAft>
                <a:spcPts val="600"/>
              </a:spcAft>
              <a:buClrTx/>
              <a:buSzPct val="80000"/>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To drive sales growth, CPF implemented partner incentives with the primary objectives of reducing funds leakage, improving ROI on funds utilization, and achieving productivity gains in field, finance, and operations.</a:t>
            </a:r>
          </a:p>
        </p:txBody>
      </p:sp>
      <p:sp>
        <p:nvSpPr>
          <p:cNvPr id="4" name="Rectangle 3">
            <a:extLst>
              <a:ext uri="{FF2B5EF4-FFF2-40B4-BE49-F238E27FC236}">
                <a16:creationId xmlns:a16="http://schemas.microsoft.com/office/drawing/2014/main" id="{2D3D656B-4091-A8ED-E2DC-004C95D21118}"/>
              </a:ext>
            </a:extLst>
          </p:cNvPr>
          <p:cNvSpPr/>
          <p:nvPr/>
        </p:nvSpPr>
        <p:spPr>
          <a:xfrm>
            <a:off x="578942" y="1139871"/>
            <a:ext cx="7521111" cy="977122"/>
          </a:xfrm>
          <a:prstGeom prst="rect">
            <a:avLst/>
          </a:prstGeom>
          <a:solidFill>
            <a:srgbClr val="002E87"/>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rtlCol="0" anchor="t" anchorCtr="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a:ea typeface="+mn-ea"/>
                <a:cs typeface="Poppins SemiBold" panose="00000700000000000000" pitchFamily="2" charset="0"/>
              </a:rPr>
              <a:t>Client Overview </a:t>
            </a:r>
            <a:r>
              <a:rPr kumimoji="0" lang="en-US" sz="1400" b="1" i="0" u="none" strike="noStrike" kern="1200" cap="none" spc="0" normalizeH="0" baseline="0" noProof="0" dirty="0">
                <a:ln>
                  <a:noFill/>
                </a:ln>
                <a:solidFill>
                  <a:prstClr val="white"/>
                </a:solidFill>
                <a:effectLst/>
                <a:uLnTx/>
                <a:uFillTx/>
                <a:latin typeface="Poppins"/>
                <a:ea typeface="+mn-ea"/>
                <a:cs typeface="Calibri" panose="020F0502020204030204" pitchFamily="34" charset="0"/>
              </a:rPr>
              <a:t>: </a:t>
            </a:r>
            <a:r>
              <a:rPr kumimoji="0" lang="en-US" sz="1200" b="0" i="0" u="none" strike="noStrike" kern="1200" cap="none" spc="0" normalizeH="0" baseline="0" noProof="0" dirty="0">
                <a:ln>
                  <a:noFill/>
                </a:ln>
                <a:solidFill>
                  <a:prstClr val="white"/>
                </a:solidFill>
                <a:effectLst/>
                <a:uLnTx/>
                <a:uFillTx/>
                <a:latin typeface="Poppins"/>
                <a:ea typeface="+mn-ea"/>
                <a:cs typeface="Calibri" panose="020F0502020204030204" pitchFamily="34" charset="0"/>
              </a:rPr>
              <a:t>A hi-tech client has a program for Partner Funds aimed at driving sales growth, which involves consolidating all CPF sub-programs onto a single platform and digitizing manual processes. The client faced the challenge of managing 11 programs with diverse objectives targeted towards different types of business and sell-through models.</a:t>
            </a:r>
          </a:p>
        </p:txBody>
      </p:sp>
      <p:grpSp>
        <p:nvGrpSpPr>
          <p:cNvPr id="5" name="Group 4">
            <a:extLst>
              <a:ext uri="{FF2B5EF4-FFF2-40B4-BE49-F238E27FC236}">
                <a16:creationId xmlns:a16="http://schemas.microsoft.com/office/drawing/2014/main" id="{5259327C-2346-91DD-84BB-13FC93949B05}"/>
              </a:ext>
            </a:extLst>
          </p:cNvPr>
          <p:cNvGrpSpPr/>
          <p:nvPr/>
        </p:nvGrpSpPr>
        <p:grpSpPr>
          <a:xfrm>
            <a:off x="577031" y="2194402"/>
            <a:ext cx="3570720" cy="506676"/>
            <a:chOff x="377675" y="2790487"/>
            <a:chExt cx="3075565" cy="506676"/>
          </a:xfrm>
        </p:grpSpPr>
        <p:sp>
          <p:nvSpPr>
            <p:cNvPr id="6" name="Pentagon 43">
              <a:extLst>
                <a:ext uri="{FF2B5EF4-FFF2-40B4-BE49-F238E27FC236}">
                  <a16:creationId xmlns:a16="http://schemas.microsoft.com/office/drawing/2014/main" id="{E4D373E7-E4AC-FD8D-C8CD-9A1FAD2BF0C2}"/>
                </a:ext>
              </a:extLst>
            </p:cNvPr>
            <p:cNvSpPr/>
            <p:nvPr/>
          </p:nvSpPr>
          <p:spPr>
            <a:xfrm>
              <a:off x="559489" y="2790487"/>
              <a:ext cx="2893751" cy="506101"/>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 name="Pentagon 42">
              <a:extLst>
                <a:ext uri="{FF2B5EF4-FFF2-40B4-BE49-F238E27FC236}">
                  <a16:creationId xmlns:a16="http://schemas.microsoft.com/office/drawing/2014/main" id="{4BAC69A1-70CD-15AD-D0F5-47F69D86B59F}"/>
                </a:ext>
              </a:extLst>
            </p:cNvPr>
            <p:cNvSpPr/>
            <p:nvPr/>
          </p:nvSpPr>
          <p:spPr>
            <a:xfrm>
              <a:off x="468582" y="2790775"/>
              <a:ext cx="2893751" cy="506101"/>
            </a:xfrm>
            <a:prstGeom prst="roundRect">
              <a:avLst/>
            </a:prstGeom>
            <a:solidFill>
              <a:srgbClr val="002E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9" name="Pentagon 40">
              <a:extLst>
                <a:ext uri="{FF2B5EF4-FFF2-40B4-BE49-F238E27FC236}">
                  <a16:creationId xmlns:a16="http://schemas.microsoft.com/office/drawing/2014/main" id="{13BE1416-994F-4738-F639-94979DEC3DEA}"/>
                </a:ext>
              </a:extLst>
            </p:cNvPr>
            <p:cNvSpPr/>
            <p:nvPr/>
          </p:nvSpPr>
          <p:spPr>
            <a:xfrm>
              <a:off x="377675" y="2791062"/>
              <a:ext cx="2893751" cy="506101"/>
            </a:xfrm>
            <a:prstGeom prst="roundRect">
              <a:avLst/>
            </a:prstGeom>
            <a:solidFill>
              <a:srgbClr val="9DC3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2E87"/>
                  </a:solidFill>
                  <a:effectLst/>
                  <a:uLnTx/>
                  <a:uFillTx/>
                  <a:latin typeface="Poppins SemiBold"/>
                  <a:ea typeface="+mn-ea"/>
                  <a:cs typeface="+mn-cs"/>
                </a:rPr>
                <a:t>Challenges</a:t>
              </a:r>
            </a:p>
          </p:txBody>
        </p:sp>
      </p:grpSp>
      <p:grpSp>
        <p:nvGrpSpPr>
          <p:cNvPr id="22" name="Group 21">
            <a:extLst>
              <a:ext uri="{FF2B5EF4-FFF2-40B4-BE49-F238E27FC236}">
                <a16:creationId xmlns:a16="http://schemas.microsoft.com/office/drawing/2014/main" id="{36C22046-F766-DBEC-D2C9-3FA5ABA27457}"/>
              </a:ext>
            </a:extLst>
          </p:cNvPr>
          <p:cNvGrpSpPr/>
          <p:nvPr/>
        </p:nvGrpSpPr>
        <p:grpSpPr>
          <a:xfrm>
            <a:off x="4389519" y="2207291"/>
            <a:ext cx="3708634" cy="506676"/>
            <a:chOff x="4602706" y="2803376"/>
            <a:chExt cx="3075565" cy="506676"/>
          </a:xfrm>
        </p:grpSpPr>
        <p:sp>
          <p:nvSpPr>
            <p:cNvPr id="34" name="Pentagon 43">
              <a:extLst>
                <a:ext uri="{FF2B5EF4-FFF2-40B4-BE49-F238E27FC236}">
                  <a16:creationId xmlns:a16="http://schemas.microsoft.com/office/drawing/2014/main" id="{E82D1BE9-47FF-CB38-23DF-DAABCB433222}"/>
                </a:ext>
              </a:extLst>
            </p:cNvPr>
            <p:cNvSpPr/>
            <p:nvPr/>
          </p:nvSpPr>
          <p:spPr>
            <a:xfrm>
              <a:off x="4784520" y="2803376"/>
              <a:ext cx="2893751" cy="506101"/>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9" name="Pentagon 42">
              <a:extLst>
                <a:ext uri="{FF2B5EF4-FFF2-40B4-BE49-F238E27FC236}">
                  <a16:creationId xmlns:a16="http://schemas.microsoft.com/office/drawing/2014/main" id="{6C1EE716-2C56-2D8E-3858-844B4C944D00}"/>
                </a:ext>
              </a:extLst>
            </p:cNvPr>
            <p:cNvSpPr/>
            <p:nvPr/>
          </p:nvSpPr>
          <p:spPr>
            <a:xfrm>
              <a:off x="4693613" y="2803664"/>
              <a:ext cx="2893751" cy="506101"/>
            </a:xfrm>
            <a:prstGeom prst="roundRect">
              <a:avLst/>
            </a:prstGeom>
            <a:solidFill>
              <a:srgbClr val="002E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1" name="Pentagon 40">
              <a:extLst>
                <a:ext uri="{FF2B5EF4-FFF2-40B4-BE49-F238E27FC236}">
                  <a16:creationId xmlns:a16="http://schemas.microsoft.com/office/drawing/2014/main" id="{DAA9FF1D-4391-AE5E-C6A9-F26198ED3AB3}"/>
                </a:ext>
              </a:extLst>
            </p:cNvPr>
            <p:cNvSpPr/>
            <p:nvPr/>
          </p:nvSpPr>
          <p:spPr>
            <a:xfrm>
              <a:off x="4602706" y="2803951"/>
              <a:ext cx="2893751" cy="506101"/>
            </a:xfrm>
            <a:prstGeom prst="roundRect">
              <a:avLst/>
            </a:prstGeom>
            <a:solidFill>
              <a:srgbClr val="9DC3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2E87"/>
                  </a:solidFill>
                  <a:effectLst/>
                  <a:uLnTx/>
                  <a:uFillTx/>
                  <a:latin typeface="Poppins SemiBold"/>
                  <a:ea typeface="+mn-ea"/>
                  <a:cs typeface="+mn-cs"/>
                </a:rPr>
                <a:t>Solution Implemented</a:t>
              </a:r>
            </a:p>
          </p:txBody>
        </p:sp>
      </p:grpSp>
      <p:sp>
        <p:nvSpPr>
          <p:cNvPr id="64" name="Rectangle 63">
            <a:extLst>
              <a:ext uri="{FF2B5EF4-FFF2-40B4-BE49-F238E27FC236}">
                <a16:creationId xmlns:a16="http://schemas.microsoft.com/office/drawing/2014/main" id="{5A05D855-8A20-7288-160B-A857F1255A8E}"/>
              </a:ext>
            </a:extLst>
          </p:cNvPr>
          <p:cNvSpPr/>
          <p:nvPr/>
        </p:nvSpPr>
        <p:spPr bwMode="auto">
          <a:xfrm>
            <a:off x="8458474" y="1571079"/>
            <a:ext cx="3487448" cy="2675291"/>
          </a:xfrm>
          <a:prstGeom prst="rect">
            <a:avLst/>
          </a:prstGeom>
          <a:solidFill>
            <a:schemeClr val="bg1">
              <a:lumMod val="95000"/>
            </a:schemeClr>
          </a:solidFill>
          <a:ln w="9525">
            <a:noFill/>
            <a:round/>
            <a:headEnd/>
            <a:tailEnd/>
          </a:ln>
          <a:effectLst/>
        </p:spPr>
        <p:txBody>
          <a:bodyPr vert="horz" wrap="square" lIns="822960" tIns="182880" rIns="91440" bIns="45720" numCol="1" rtlCol="0"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70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Consolidated 11 funds worth ~$389M, reducing funds leakage by ~$13.2M.</a:t>
            </a:r>
          </a:p>
          <a:p>
            <a:pPr marL="0" marR="0" lvl="0" indent="0" algn="l" defTabSz="914400" rtl="0" eaLnBrk="1" fontAlgn="auto" latinLnBrk="0" hangingPunct="1">
              <a:lnSpc>
                <a:spcPct val="100000"/>
              </a:lnSpc>
              <a:spcBef>
                <a:spcPts val="0"/>
              </a:spcBef>
              <a:spcAft>
                <a:spcPts val="70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Improved ROI on funds utilization by &gt;3%.</a:t>
            </a:r>
          </a:p>
          <a:p>
            <a:pPr marL="0" marR="0" lvl="0" indent="0" algn="l" defTabSz="914400" rtl="0" eaLnBrk="1" fontAlgn="auto" latinLnBrk="0" hangingPunct="1">
              <a:lnSpc>
                <a:spcPct val="100000"/>
              </a:lnSpc>
              <a:spcBef>
                <a:spcPts val="0"/>
              </a:spcBef>
              <a:spcAft>
                <a:spcPts val="70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Streamlined funding operations, reducing cycle time by 3-7 days on average.</a:t>
            </a:r>
          </a:p>
          <a:p>
            <a:pPr marL="0" marR="0" lvl="0" indent="0" algn="l" defTabSz="914400" rtl="0" eaLnBrk="1" fontAlgn="auto" latinLnBrk="0" hangingPunct="1">
              <a:lnSpc>
                <a:spcPct val="100000"/>
              </a:lnSpc>
              <a:spcBef>
                <a:spcPts val="0"/>
              </a:spcBef>
              <a:spcAft>
                <a:spcPts val="70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Improved productivity ( field, partner, finance, and operations.)</a:t>
            </a:r>
          </a:p>
          <a:p>
            <a:pPr marL="0" marR="0" lvl="0" indent="0" algn="l" defTabSz="914400" rtl="0" eaLnBrk="1" fontAlgn="auto" latinLnBrk="0" hangingPunct="1">
              <a:lnSpc>
                <a:spcPct val="100000"/>
              </a:lnSpc>
              <a:spcBef>
                <a:spcPts val="0"/>
              </a:spcBef>
              <a:spcAft>
                <a:spcPts val="70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Scalable solution serving over 15K users and partners across 6 theatres.</a:t>
            </a:r>
          </a:p>
        </p:txBody>
      </p:sp>
      <p:grpSp>
        <p:nvGrpSpPr>
          <p:cNvPr id="65" name="Group 64">
            <a:extLst>
              <a:ext uri="{FF2B5EF4-FFF2-40B4-BE49-F238E27FC236}">
                <a16:creationId xmlns:a16="http://schemas.microsoft.com/office/drawing/2014/main" id="{F18E70E1-4946-CE08-FC3A-8008BBC80088}"/>
              </a:ext>
            </a:extLst>
          </p:cNvPr>
          <p:cNvGrpSpPr/>
          <p:nvPr/>
        </p:nvGrpSpPr>
        <p:grpSpPr>
          <a:xfrm>
            <a:off x="8216706" y="1138065"/>
            <a:ext cx="2979921" cy="658812"/>
            <a:chOff x="7555266" y="1214168"/>
            <a:chExt cx="2979921" cy="658812"/>
          </a:xfrm>
        </p:grpSpPr>
        <p:sp>
          <p:nvSpPr>
            <p:cNvPr id="66" name="Right Triangle 65">
              <a:extLst>
                <a:ext uri="{FF2B5EF4-FFF2-40B4-BE49-F238E27FC236}">
                  <a16:creationId xmlns:a16="http://schemas.microsoft.com/office/drawing/2014/main" id="{70151BD1-DBAE-33FC-CAAB-55BF5F0AC9AE}"/>
                </a:ext>
              </a:extLst>
            </p:cNvPr>
            <p:cNvSpPr/>
            <p:nvPr/>
          </p:nvSpPr>
          <p:spPr bwMode="auto">
            <a:xfrm>
              <a:off x="10287623" y="1224031"/>
              <a:ext cx="247564" cy="350848"/>
            </a:xfrm>
            <a:prstGeom prst="rtTriangle">
              <a:avLst/>
            </a:prstGeom>
            <a:solidFill>
              <a:srgbClr val="288886"/>
            </a:solidFill>
            <a:ln w="9525">
              <a:noFill/>
              <a:round/>
              <a:headEnd/>
              <a:tailEnd/>
            </a:ln>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7" name="Right Triangle 66">
              <a:extLst>
                <a:ext uri="{FF2B5EF4-FFF2-40B4-BE49-F238E27FC236}">
                  <a16:creationId xmlns:a16="http://schemas.microsoft.com/office/drawing/2014/main" id="{1100D75B-C0AD-8637-11E1-4E913F5B5000}"/>
                </a:ext>
              </a:extLst>
            </p:cNvPr>
            <p:cNvSpPr/>
            <p:nvPr/>
          </p:nvSpPr>
          <p:spPr bwMode="auto">
            <a:xfrm rot="10800000">
              <a:off x="7555266" y="1683704"/>
              <a:ext cx="247564" cy="189276"/>
            </a:xfrm>
            <a:prstGeom prst="rtTriangle">
              <a:avLst/>
            </a:prstGeom>
            <a:solidFill>
              <a:srgbClr val="288886"/>
            </a:solidFill>
            <a:ln w="9525">
              <a:noFill/>
              <a:round/>
              <a:headEnd/>
              <a:tailEnd/>
            </a:ln>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8" name="Rectangle 67">
              <a:extLst>
                <a:ext uri="{FF2B5EF4-FFF2-40B4-BE49-F238E27FC236}">
                  <a16:creationId xmlns:a16="http://schemas.microsoft.com/office/drawing/2014/main" id="{6AE607F8-3747-AC43-01D9-B9936B2B2866}"/>
                </a:ext>
              </a:extLst>
            </p:cNvPr>
            <p:cNvSpPr/>
            <p:nvPr/>
          </p:nvSpPr>
          <p:spPr bwMode="auto">
            <a:xfrm>
              <a:off x="7555266" y="1214168"/>
              <a:ext cx="2732357" cy="469537"/>
            </a:xfrm>
            <a:prstGeom prst="rect">
              <a:avLst/>
            </a:prstGeom>
            <a:solidFill>
              <a:srgbClr val="39C1BF"/>
            </a:solidFill>
            <a:ln w="9525">
              <a:noFill/>
              <a:round/>
              <a:headEnd/>
              <a:tailEnd/>
            </a:ln>
            <a:effectLst>
              <a:outerShdw blurRad="50800" dist="38100" dir="5400000" algn="t" rotWithShape="0">
                <a:prstClr val="black">
                  <a:alpha val="40000"/>
                </a:prstClr>
              </a:outerShdw>
            </a:effectLst>
          </p:spPr>
          <p:txBody>
            <a:bodyPr vert="horz" wrap="square" lIns="91440" tIns="45720" rIns="91440" bIns="45720" numCol="1" rtlCol="0" anchor="ctr"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Poppins"/>
                  <a:ea typeface="+mn-ea"/>
                  <a:cs typeface="+mn-cs"/>
                </a:rPr>
                <a:t> Value Delivered</a:t>
              </a:r>
              <a:endParaRPr kumimoji="0" lang="en-US" sz="1400" b="1" i="0" u="none" strike="noStrike" kern="1200" cap="none" spc="0" normalizeH="0" baseline="0" noProof="0" dirty="0">
                <a:ln>
                  <a:noFill/>
                </a:ln>
                <a:solidFill>
                  <a:prstClr val="white"/>
                </a:solidFill>
                <a:effectLst/>
                <a:uLnTx/>
                <a:uFillTx/>
                <a:latin typeface="Poppins"/>
                <a:ea typeface="+mn-ea"/>
                <a:cs typeface="+mn-cs"/>
              </a:endParaRPr>
            </a:p>
          </p:txBody>
        </p:sp>
      </p:grpSp>
      <p:sp>
        <p:nvSpPr>
          <p:cNvPr id="80" name="Rectangle 79">
            <a:extLst>
              <a:ext uri="{FF2B5EF4-FFF2-40B4-BE49-F238E27FC236}">
                <a16:creationId xmlns:a16="http://schemas.microsoft.com/office/drawing/2014/main" id="{0678F409-3DA1-A36D-5953-F43700F7873F}"/>
              </a:ext>
            </a:extLst>
          </p:cNvPr>
          <p:cNvSpPr/>
          <p:nvPr/>
        </p:nvSpPr>
        <p:spPr bwMode="auto">
          <a:xfrm>
            <a:off x="8443934" y="4789375"/>
            <a:ext cx="3487448" cy="1025173"/>
          </a:xfrm>
          <a:prstGeom prst="rect">
            <a:avLst/>
          </a:prstGeom>
          <a:solidFill>
            <a:schemeClr val="bg1">
              <a:lumMod val="95000"/>
            </a:schemeClr>
          </a:solidFill>
          <a:ln w="9525">
            <a:noFill/>
            <a:round/>
            <a:headEnd/>
            <a:tailEnd/>
          </a:ln>
          <a:effectLst/>
        </p:spPr>
        <p:txBody>
          <a:bodyPr vert="horz" wrap="square" lIns="822960" tIns="274320" rIns="91440" bIns="45720" numCol="1" rtlCol="0"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400"/>
              </a:spcAft>
              <a:buClrTx/>
              <a:buSzTx/>
              <a:buFontTx/>
              <a:buNone/>
              <a:tabLst/>
              <a:defRPr/>
            </a:pPr>
            <a:endParaRPr kumimoji="0" lang="en-IN" sz="1400" b="0" i="0" u="none" strike="noStrike" kern="1200" cap="none" spc="0" normalizeH="0" baseline="0" noProof="0" dirty="0">
              <a:ln>
                <a:noFill/>
              </a:ln>
              <a:solidFill>
                <a:prstClr val="black"/>
              </a:solidFill>
              <a:effectLst/>
              <a:uLnTx/>
              <a:uFillTx/>
              <a:latin typeface="Poppins"/>
              <a:ea typeface="+mn-ea"/>
              <a:cs typeface="Calibri" panose="020F0502020204030204" pitchFamily="34" charset="0"/>
            </a:endParaRPr>
          </a:p>
        </p:txBody>
      </p:sp>
      <p:grpSp>
        <p:nvGrpSpPr>
          <p:cNvPr id="81" name="Group 80">
            <a:extLst>
              <a:ext uri="{FF2B5EF4-FFF2-40B4-BE49-F238E27FC236}">
                <a16:creationId xmlns:a16="http://schemas.microsoft.com/office/drawing/2014/main" id="{212D31E0-EF03-2B9A-DBEF-726CA48D0484}"/>
              </a:ext>
            </a:extLst>
          </p:cNvPr>
          <p:cNvGrpSpPr/>
          <p:nvPr/>
        </p:nvGrpSpPr>
        <p:grpSpPr>
          <a:xfrm>
            <a:off x="8202166" y="4356359"/>
            <a:ext cx="2979921" cy="658812"/>
            <a:chOff x="7555266" y="1214168"/>
            <a:chExt cx="2979921" cy="658812"/>
          </a:xfrm>
        </p:grpSpPr>
        <p:sp>
          <p:nvSpPr>
            <p:cNvPr id="82" name="Right Triangle 81">
              <a:extLst>
                <a:ext uri="{FF2B5EF4-FFF2-40B4-BE49-F238E27FC236}">
                  <a16:creationId xmlns:a16="http://schemas.microsoft.com/office/drawing/2014/main" id="{9526F1A1-008F-A549-AB69-AD77A7E4D31C}"/>
                </a:ext>
              </a:extLst>
            </p:cNvPr>
            <p:cNvSpPr/>
            <p:nvPr/>
          </p:nvSpPr>
          <p:spPr bwMode="auto">
            <a:xfrm>
              <a:off x="10287623" y="1224031"/>
              <a:ext cx="247564" cy="350848"/>
            </a:xfrm>
            <a:prstGeom prst="rtTriangle">
              <a:avLst/>
            </a:prstGeom>
            <a:solidFill>
              <a:srgbClr val="288886"/>
            </a:solidFill>
            <a:ln w="9525">
              <a:noFill/>
              <a:round/>
              <a:headEnd/>
              <a:tailEnd/>
            </a:ln>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3" name="Right Triangle 82">
              <a:extLst>
                <a:ext uri="{FF2B5EF4-FFF2-40B4-BE49-F238E27FC236}">
                  <a16:creationId xmlns:a16="http://schemas.microsoft.com/office/drawing/2014/main" id="{23A64338-0B7E-6FF6-0850-55FA019BCAC1}"/>
                </a:ext>
              </a:extLst>
            </p:cNvPr>
            <p:cNvSpPr/>
            <p:nvPr/>
          </p:nvSpPr>
          <p:spPr bwMode="auto">
            <a:xfrm rot="10800000">
              <a:off x="7555266" y="1683704"/>
              <a:ext cx="247564" cy="189276"/>
            </a:xfrm>
            <a:prstGeom prst="rtTriangle">
              <a:avLst/>
            </a:prstGeom>
            <a:solidFill>
              <a:srgbClr val="288886"/>
            </a:solidFill>
            <a:ln w="9525">
              <a:noFill/>
              <a:round/>
              <a:headEnd/>
              <a:tailEnd/>
            </a:ln>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4" name="Rectangle 83">
              <a:extLst>
                <a:ext uri="{FF2B5EF4-FFF2-40B4-BE49-F238E27FC236}">
                  <a16:creationId xmlns:a16="http://schemas.microsoft.com/office/drawing/2014/main" id="{431B27DF-4EEC-13EE-A85F-4856B6297E61}"/>
                </a:ext>
              </a:extLst>
            </p:cNvPr>
            <p:cNvSpPr/>
            <p:nvPr/>
          </p:nvSpPr>
          <p:spPr bwMode="auto">
            <a:xfrm>
              <a:off x="7555266" y="1214168"/>
              <a:ext cx="2732357" cy="469537"/>
            </a:xfrm>
            <a:prstGeom prst="rect">
              <a:avLst/>
            </a:prstGeom>
            <a:solidFill>
              <a:srgbClr val="39C1BF"/>
            </a:solidFill>
            <a:ln w="9525">
              <a:noFill/>
              <a:round/>
              <a:headEnd/>
              <a:tailEnd/>
            </a:ln>
            <a:effectLst>
              <a:outerShdw blurRad="50800" dist="38100" dir="5400000" algn="t" rotWithShape="0">
                <a:prstClr val="black">
                  <a:alpha val="40000"/>
                </a:prstClr>
              </a:outerShdw>
            </a:effectLst>
          </p:spPr>
          <p:txBody>
            <a:bodyPr vert="horz" wrap="square" lIns="91440" tIns="45720" rIns="91440" bIns="45720" numCol="1" rtlCol="0" anchor="ctr"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Poppins"/>
                  <a:ea typeface="+mn-ea"/>
                  <a:cs typeface="+mn-cs"/>
                </a:rPr>
                <a:t>Technology &amp; Tools</a:t>
              </a:r>
              <a:endParaRPr kumimoji="0" lang="en-US" sz="1400" b="1" i="0" u="none" strike="noStrike" kern="1200" cap="none" spc="0" normalizeH="0" baseline="0" noProof="0" dirty="0">
                <a:ln>
                  <a:noFill/>
                </a:ln>
                <a:solidFill>
                  <a:prstClr val="white"/>
                </a:solidFill>
                <a:effectLst/>
                <a:uLnTx/>
                <a:uFillTx/>
                <a:latin typeface="Poppins"/>
                <a:ea typeface="+mn-ea"/>
                <a:cs typeface="+mn-cs"/>
              </a:endParaRPr>
            </a:p>
          </p:txBody>
        </p:sp>
      </p:grpSp>
      <p:pic>
        <p:nvPicPr>
          <p:cNvPr id="10" name="Picture 2">
            <a:extLst>
              <a:ext uri="{FF2B5EF4-FFF2-40B4-BE49-F238E27FC236}">
                <a16:creationId xmlns:a16="http://schemas.microsoft.com/office/drawing/2014/main" id="{DBCA1966-A008-6A53-5C7F-A92C2D5D87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87041" y="4922552"/>
            <a:ext cx="1271553" cy="30398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Logo&#10;&#10;Description automatically generated">
            <a:extLst>
              <a:ext uri="{FF2B5EF4-FFF2-40B4-BE49-F238E27FC236}">
                <a16:creationId xmlns:a16="http://schemas.microsoft.com/office/drawing/2014/main" id="{0F13C6A3-F089-86A4-7EAC-56CAE61D3D7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74981" y="4935885"/>
            <a:ext cx="1587740" cy="388488"/>
          </a:xfrm>
          <a:prstGeom prst="rect">
            <a:avLst/>
          </a:prstGeom>
        </p:spPr>
      </p:pic>
      <p:pic>
        <p:nvPicPr>
          <p:cNvPr id="12" name="Picture 24" descr="Python icon - Free download on Iconfinder">
            <a:extLst>
              <a:ext uri="{FF2B5EF4-FFF2-40B4-BE49-F238E27FC236}">
                <a16:creationId xmlns:a16="http://schemas.microsoft.com/office/drawing/2014/main" id="{26467334-F37A-87E1-D347-B5CAA62A6B8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338540" y="4868186"/>
            <a:ext cx="433220" cy="433220"/>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descr="SQL Database (Generic)&quot; Icon - Download for free – Iconduck">
            <a:extLst>
              <a:ext uri="{FF2B5EF4-FFF2-40B4-BE49-F238E27FC236}">
                <a16:creationId xmlns:a16="http://schemas.microsoft.com/office/drawing/2014/main" id="{9B850B67-3ACD-042C-49FA-BBA19F4ED93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28156" y="5235852"/>
            <a:ext cx="294824" cy="39702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logo mysql, mysql and moodle elearningworld #26300">
            <a:extLst>
              <a:ext uri="{FF2B5EF4-FFF2-40B4-BE49-F238E27FC236}">
                <a16:creationId xmlns:a16="http://schemas.microsoft.com/office/drawing/2014/main" id="{BCAABB2A-6D70-4B67-54EB-30408DEBD4E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823024" y="5258912"/>
            <a:ext cx="527007" cy="351338"/>
          </a:xfrm>
          <a:prstGeom prst="rect">
            <a:avLst/>
          </a:prstGeom>
          <a:noFill/>
          <a:extLst>
            <a:ext uri="{909E8E84-426E-40DD-AFC4-6F175D3DCCD1}">
              <a14:hiddenFill xmlns:a14="http://schemas.microsoft.com/office/drawing/2010/main">
                <a:solidFill>
                  <a:srgbClr val="FFFFFF"/>
                </a:solidFill>
              </a14:hiddenFill>
            </a:ext>
          </a:extLst>
        </p:spPr>
      </p:pic>
      <p:pic>
        <p:nvPicPr>
          <p:cNvPr id="25" name="Graphic 24">
            <a:extLst>
              <a:ext uri="{FF2B5EF4-FFF2-40B4-BE49-F238E27FC236}">
                <a16:creationId xmlns:a16="http://schemas.microsoft.com/office/drawing/2014/main" id="{1D0BA549-FE1A-88D2-8BD8-41C5DF1E611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568093" y="1603798"/>
            <a:ext cx="651526" cy="651526"/>
          </a:xfrm>
          <a:prstGeom prst="rect">
            <a:avLst/>
          </a:prstGeom>
        </p:spPr>
      </p:pic>
      <p:pic>
        <p:nvPicPr>
          <p:cNvPr id="28" name="Graphic 27">
            <a:extLst>
              <a:ext uri="{FF2B5EF4-FFF2-40B4-BE49-F238E27FC236}">
                <a16:creationId xmlns:a16="http://schemas.microsoft.com/office/drawing/2014/main" id="{EDCA2508-8FF3-EB1E-F734-A4304A915772}"/>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557096" y="2057342"/>
            <a:ext cx="656050" cy="656050"/>
          </a:xfrm>
          <a:prstGeom prst="rect">
            <a:avLst/>
          </a:prstGeom>
        </p:spPr>
      </p:pic>
      <p:pic>
        <p:nvPicPr>
          <p:cNvPr id="30" name="Graphic 29">
            <a:extLst>
              <a:ext uri="{FF2B5EF4-FFF2-40B4-BE49-F238E27FC236}">
                <a16:creationId xmlns:a16="http://schemas.microsoft.com/office/drawing/2014/main" id="{098A38C6-D637-FEEB-8CC8-6D98CAFAE943}"/>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583640" y="2616131"/>
            <a:ext cx="537874" cy="537874"/>
          </a:xfrm>
          <a:prstGeom prst="rect">
            <a:avLst/>
          </a:prstGeom>
        </p:spPr>
      </p:pic>
      <p:pic>
        <p:nvPicPr>
          <p:cNvPr id="32" name="Graphic 31">
            <a:extLst>
              <a:ext uri="{FF2B5EF4-FFF2-40B4-BE49-F238E27FC236}">
                <a16:creationId xmlns:a16="http://schemas.microsoft.com/office/drawing/2014/main" id="{177EEF46-BD66-F22A-BF95-3D54A7409736}"/>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8564017" y="3042169"/>
            <a:ext cx="606162" cy="606162"/>
          </a:xfrm>
          <a:prstGeom prst="rect">
            <a:avLst/>
          </a:prstGeom>
        </p:spPr>
      </p:pic>
      <p:pic>
        <p:nvPicPr>
          <p:cNvPr id="35" name="Graphic 34">
            <a:extLst>
              <a:ext uri="{FF2B5EF4-FFF2-40B4-BE49-F238E27FC236}">
                <a16:creationId xmlns:a16="http://schemas.microsoft.com/office/drawing/2014/main" id="{FACC4EFD-754B-683D-DF34-2F682037989A}"/>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8575882" y="3569630"/>
            <a:ext cx="582431" cy="582431"/>
          </a:xfrm>
          <a:prstGeom prst="rect">
            <a:avLst/>
          </a:prstGeom>
        </p:spPr>
      </p:pic>
    </p:spTree>
    <p:extLst>
      <p:ext uri="{BB962C8B-B14F-4D97-AF65-F5344CB8AC3E}">
        <p14:creationId xmlns:p14="http://schemas.microsoft.com/office/powerpoint/2010/main" val="24797199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B33F41-F667-85C6-2A6F-3573E84BAEB7}"/>
              </a:ext>
            </a:extLst>
          </p:cNvPr>
          <p:cNvSpPr>
            <a:spLocks noGrp="1"/>
          </p:cNvSpPr>
          <p:nvPr>
            <p:ph type="title"/>
          </p:nvPr>
        </p:nvSpPr>
        <p:spPr>
          <a:xfrm>
            <a:off x="592668" y="257992"/>
            <a:ext cx="4600434" cy="559260"/>
          </a:xfrm>
        </p:spPr>
        <p:txBody>
          <a:bodyPr>
            <a:noAutofit/>
          </a:bodyPr>
          <a:lstStyle/>
          <a:p>
            <a:r>
              <a:rPr kumimoji="0" lang="en-US" b="1" i="0" u="none" strike="noStrike" kern="1200" cap="none" spc="0" normalizeH="0" baseline="0" noProof="0" dirty="0">
                <a:ln>
                  <a:noFill/>
                </a:ln>
                <a:effectLst/>
                <a:uLnTx/>
                <a:uFillTx/>
                <a:ea typeface="+mj-ea"/>
                <a:cs typeface="+mj-cs"/>
              </a:rPr>
              <a:t>Cisco -PIVOT</a:t>
            </a:r>
          </a:p>
        </p:txBody>
      </p:sp>
      <p:sp>
        <p:nvSpPr>
          <p:cNvPr id="3" name="Rectangle 2">
            <a:extLst>
              <a:ext uri="{FF2B5EF4-FFF2-40B4-BE49-F238E27FC236}">
                <a16:creationId xmlns:a16="http://schemas.microsoft.com/office/drawing/2014/main" id="{BF8402D9-B384-EE58-448C-978051FA8D1F}"/>
              </a:ext>
            </a:extLst>
          </p:cNvPr>
          <p:cNvSpPr/>
          <p:nvPr/>
        </p:nvSpPr>
        <p:spPr>
          <a:xfrm>
            <a:off x="518980" y="1205555"/>
            <a:ext cx="7111893" cy="956142"/>
          </a:xfrm>
          <a:prstGeom prst="rect">
            <a:avLst/>
          </a:prstGeom>
          <a:solidFill>
            <a:srgbClr val="002E8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705F082F-F140-6B6C-9827-D1A7BF1CEF02}"/>
              </a:ext>
            </a:extLst>
          </p:cNvPr>
          <p:cNvSpPr txBox="1"/>
          <p:nvPr/>
        </p:nvSpPr>
        <p:spPr>
          <a:xfrm>
            <a:off x="518980" y="1287363"/>
            <a:ext cx="7111893" cy="79252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oppins "/>
                <a:ea typeface="+mn-ea"/>
                <a:cs typeface="Calibri" panose="020F0502020204030204" pitchFamily="34" charset="0"/>
              </a:rPr>
              <a:t>Business Context: </a:t>
            </a:r>
            <a:r>
              <a:rPr kumimoji="0" lang="en-US" sz="1050" b="0" i="0" u="none" strike="noStrike" kern="1200" cap="none" spc="0" normalizeH="0" baseline="0" noProof="0" dirty="0">
                <a:ln>
                  <a:noFill/>
                </a:ln>
                <a:solidFill>
                  <a:prstClr val="white"/>
                </a:solidFill>
                <a:effectLst/>
                <a:uLnTx/>
                <a:uFillTx/>
                <a:latin typeface="Poppins "/>
                <a:ea typeface="+mn-ea"/>
                <a:cs typeface="+mn-cs"/>
              </a:rPr>
              <a:t>Digital transformation of Cisco’s Internal channel analytics platform (Tableau based live reporting) and grow stakeholder adoption globally.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solidFill>
                <a:effectLst/>
                <a:uLnTx/>
                <a:uFillTx/>
                <a:latin typeface="Poppins "/>
                <a:ea typeface="+mn-ea"/>
                <a:cs typeface="+mn-cs"/>
              </a:rPr>
              <a:t>Implemented project management rigor and adopted Agile Scrum methodology to drive delivery or features and new datasets while providing transparency to Stakeholders, IT and Management.</a:t>
            </a:r>
          </a:p>
        </p:txBody>
      </p:sp>
      <p:sp>
        <p:nvSpPr>
          <p:cNvPr id="6" name="Rectangle 5">
            <a:extLst>
              <a:ext uri="{FF2B5EF4-FFF2-40B4-BE49-F238E27FC236}">
                <a16:creationId xmlns:a16="http://schemas.microsoft.com/office/drawing/2014/main" id="{592E148D-0166-6312-D1BE-35660DB70603}"/>
              </a:ext>
            </a:extLst>
          </p:cNvPr>
          <p:cNvSpPr/>
          <p:nvPr/>
        </p:nvSpPr>
        <p:spPr bwMode="auto">
          <a:xfrm>
            <a:off x="8026641" y="1566267"/>
            <a:ext cx="3913129" cy="2170230"/>
          </a:xfrm>
          <a:prstGeom prst="rect">
            <a:avLst/>
          </a:prstGeom>
          <a:solidFill>
            <a:schemeClr val="bg1">
              <a:lumMod val="95000"/>
            </a:schemeClr>
          </a:solidFill>
          <a:ln w="9525">
            <a:noFill/>
            <a:round/>
            <a:headEnd/>
            <a:tailEnd/>
          </a:ln>
          <a:effectLst/>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7" name="Group 6">
            <a:extLst>
              <a:ext uri="{FF2B5EF4-FFF2-40B4-BE49-F238E27FC236}">
                <a16:creationId xmlns:a16="http://schemas.microsoft.com/office/drawing/2014/main" id="{B34AE2BE-E536-A9DF-666F-7F3B22864BA2}"/>
              </a:ext>
            </a:extLst>
          </p:cNvPr>
          <p:cNvGrpSpPr/>
          <p:nvPr/>
        </p:nvGrpSpPr>
        <p:grpSpPr>
          <a:xfrm>
            <a:off x="7784875" y="1205555"/>
            <a:ext cx="2979921" cy="658812"/>
            <a:chOff x="7555266" y="1214168"/>
            <a:chExt cx="2979921" cy="658812"/>
          </a:xfrm>
        </p:grpSpPr>
        <p:sp>
          <p:nvSpPr>
            <p:cNvPr id="8" name="Right Triangle 7">
              <a:extLst>
                <a:ext uri="{FF2B5EF4-FFF2-40B4-BE49-F238E27FC236}">
                  <a16:creationId xmlns:a16="http://schemas.microsoft.com/office/drawing/2014/main" id="{E8C9E3BE-CE73-965C-1F5A-8DE5259DBD16}"/>
                </a:ext>
              </a:extLst>
            </p:cNvPr>
            <p:cNvSpPr/>
            <p:nvPr/>
          </p:nvSpPr>
          <p:spPr bwMode="auto">
            <a:xfrm>
              <a:off x="10287623" y="1224031"/>
              <a:ext cx="247564" cy="350848"/>
            </a:xfrm>
            <a:prstGeom prst="rtTriangle">
              <a:avLst/>
            </a:prstGeom>
            <a:solidFill>
              <a:srgbClr val="288886"/>
            </a:solidFill>
            <a:ln w="9525">
              <a:noFill/>
              <a:round/>
              <a:headEnd/>
              <a:tailEnd/>
            </a:ln>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Right Triangle 8">
              <a:extLst>
                <a:ext uri="{FF2B5EF4-FFF2-40B4-BE49-F238E27FC236}">
                  <a16:creationId xmlns:a16="http://schemas.microsoft.com/office/drawing/2014/main" id="{C3A6A9FE-CFB6-CCCB-2DB8-322863F54162}"/>
                </a:ext>
              </a:extLst>
            </p:cNvPr>
            <p:cNvSpPr/>
            <p:nvPr/>
          </p:nvSpPr>
          <p:spPr bwMode="auto">
            <a:xfrm rot="10800000">
              <a:off x="7555266" y="1683704"/>
              <a:ext cx="247564" cy="189276"/>
            </a:xfrm>
            <a:prstGeom prst="rtTriangle">
              <a:avLst/>
            </a:prstGeom>
            <a:solidFill>
              <a:srgbClr val="288886"/>
            </a:solidFill>
            <a:ln w="9525">
              <a:noFill/>
              <a:round/>
              <a:headEnd/>
              <a:tailEnd/>
            </a:ln>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E464FB2A-332E-D147-C025-0D442B7A7A92}"/>
                </a:ext>
              </a:extLst>
            </p:cNvPr>
            <p:cNvSpPr/>
            <p:nvPr/>
          </p:nvSpPr>
          <p:spPr bwMode="auto">
            <a:xfrm>
              <a:off x="7555266" y="1214168"/>
              <a:ext cx="2732357" cy="469537"/>
            </a:xfrm>
            <a:prstGeom prst="rect">
              <a:avLst/>
            </a:prstGeom>
            <a:solidFill>
              <a:srgbClr val="39C1BF"/>
            </a:solidFill>
            <a:ln w="9525">
              <a:noFill/>
              <a:round/>
              <a:headEnd/>
              <a:tailEnd/>
            </a:ln>
            <a:effectLst>
              <a:outerShdw blurRad="50800" dist="38100" dir="5400000" algn="t" rotWithShape="0">
                <a:prstClr val="black">
                  <a:alpha val="40000"/>
                </a:prstClr>
              </a:outerShdw>
            </a:effectLst>
          </p:spPr>
          <p:txBody>
            <a:bodyPr vert="horz" wrap="square" lIns="91440" tIns="45720" rIns="91440" bIns="45720" numCol="1" rtlCol="0" anchor="ctr"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white"/>
                  </a:solidFill>
                  <a:effectLst/>
                  <a:uLnTx/>
                  <a:uFillTx/>
                  <a:latin typeface="Poppins"/>
                  <a:ea typeface="+mn-ea"/>
                  <a:cs typeface="+mn-cs"/>
                </a:rPr>
                <a:t> VALUE DELIVERED</a:t>
              </a:r>
              <a:endParaRPr kumimoji="0" lang="en-US" sz="1600" b="1" i="0" u="none" strike="noStrike" kern="1200" cap="none" spc="0" normalizeH="0" baseline="0" noProof="0" dirty="0">
                <a:ln>
                  <a:noFill/>
                </a:ln>
                <a:solidFill>
                  <a:prstClr val="white"/>
                </a:solidFill>
                <a:effectLst/>
                <a:uLnTx/>
                <a:uFillTx/>
                <a:latin typeface="Poppins"/>
                <a:ea typeface="+mn-ea"/>
                <a:cs typeface="+mn-cs"/>
              </a:endParaRPr>
            </a:p>
          </p:txBody>
        </p:sp>
      </p:grpSp>
      <p:sp>
        <p:nvSpPr>
          <p:cNvPr id="11" name="TextBox 10">
            <a:extLst>
              <a:ext uri="{FF2B5EF4-FFF2-40B4-BE49-F238E27FC236}">
                <a16:creationId xmlns:a16="http://schemas.microsoft.com/office/drawing/2014/main" id="{E2ED7081-ECBF-2D2F-1792-F72E7D2A4163}"/>
              </a:ext>
            </a:extLst>
          </p:cNvPr>
          <p:cNvSpPr txBox="1"/>
          <p:nvPr/>
        </p:nvSpPr>
        <p:spPr>
          <a:xfrm>
            <a:off x="8723850" y="1841257"/>
            <a:ext cx="3215919" cy="1723036"/>
          </a:xfrm>
          <a:prstGeom prst="rect">
            <a:avLst/>
          </a:prstGeom>
          <a:noFill/>
        </p:spPr>
        <p:txBody>
          <a:bodyPr wrap="square" lIns="91440" tIns="45720" rIns="91440" bIns="45720" rtlCol="0" anchor="t">
            <a:spAutoFit/>
          </a:bodyPr>
          <a:lstStyle/>
          <a:p>
            <a:pPr marL="0" marR="0" lvl="0" indent="0" algn="l" defTabSz="1218987" rtl="0" eaLnBrk="1" fontAlgn="auto" latinLnBrk="0" hangingPunct="0">
              <a:lnSpc>
                <a:spcPct val="80000"/>
              </a:lnSpc>
              <a:spcBef>
                <a:spcPts val="0"/>
              </a:spcBef>
              <a:spcAft>
                <a:spcPts val="0"/>
              </a:spcAft>
              <a:buClrTx/>
              <a:buSzPct val="60000"/>
              <a:buFontTx/>
              <a:buNone/>
              <a:tabLst/>
              <a:defRPr/>
            </a:pPr>
            <a:r>
              <a:rPr kumimoji="0" lang="en-US" sz="1100" b="0" i="0" u="none" strike="noStrike" kern="0" cap="none" spc="0" normalizeH="0" baseline="0" noProof="0">
                <a:ln>
                  <a:noFill/>
                </a:ln>
                <a:solidFill>
                  <a:prstClr val="black"/>
                </a:solidFill>
                <a:effectLst/>
                <a:uLnTx/>
                <a:uFillTx/>
                <a:latin typeface="Poppins "/>
                <a:ea typeface="ＭＳ Ｐゴシック"/>
                <a:cs typeface="Helvetica"/>
                <a:sym typeface="Helvetica"/>
              </a:rPr>
              <a:t>100% modeling and design achieved in the Partner system.</a:t>
            </a:r>
          </a:p>
          <a:p>
            <a:pPr marL="0" marR="0" lvl="0" indent="0" algn="l" defTabSz="1218987" rtl="0" eaLnBrk="1" fontAlgn="auto" latinLnBrk="0" hangingPunct="0">
              <a:lnSpc>
                <a:spcPct val="80000"/>
              </a:lnSpc>
              <a:spcBef>
                <a:spcPts val="0"/>
              </a:spcBef>
              <a:spcAft>
                <a:spcPts val="0"/>
              </a:spcAft>
              <a:buClrTx/>
              <a:buSzPct val="60000"/>
              <a:buFontTx/>
              <a:buNone/>
              <a:tabLst/>
              <a:defRPr/>
            </a:pPr>
            <a:endParaRPr kumimoji="0" lang="en-US" sz="1100" b="0" i="0" u="none" strike="noStrike" kern="0" cap="none" spc="0" normalizeH="0" baseline="0" noProof="0">
              <a:ln>
                <a:noFill/>
              </a:ln>
              <a:solidFill>
                <a:prstClr val="black"/>
              </a:solidFill>
              <a:effectLst/>
              <a:uLnTx/>
              <a:uFillTx/>
              <a:latin typeface="Poppins "/>
              <a:ea typeface="ＭＳ Ｐゴシック"/>
              <a:cs typeface="Helvetica"/>
              <a:sym typeface="Helvetica"/>
            </a:endParaRPr>
          </a:p>
          <a:p>
            <a:pPr marL="0" marR="0" lvl="0" indent="0" algn="l" defTabSz="1218987" rtl="0" eaLnBrk="1" fontAlgn="auto" latinLnBrk="0" hangingPunct="0">
              <a:lnSpc>
                <a:spcPct val="80000"/>
              </a:lnSpc>
              <a:spcBef>
                <a:spcPts val="0"/>
              </a:spcBef>
              <a:spcAft>
                <a:spcPts val="0"/>
              </a:spcAft>
              <a:buClrTx/>
              <a:buSzPct val="60000"/>
              <a:buFontTx/>
              <a:buNone/>
              <a:tabLst/>
              <a:defRPr/>
            </a:pPr>
            <a:r>
              <a:rPr kumimoji="0" lang="en-US" sz="1100" b="0" i="0" u="none" strike="noStrike" kern="0" cap="none" spc="0" normalizeH="0" baseline="0" noProof="0">
                <a:ln>
                  <a:noFill/>
                </a:ln>
                <a:solidFill>
                  <a:prstClr val="black"/>
                </a:solidFill>
                <a:effectLst/>
                <a:uLnTx/>
                <a:uFillTx/>
                <a:latin typeface="Poppins "/>
                <a:ea typeface="ＭＳ Ｐゴシック"/>
                <a:cs typeface="Helvetica"/>
                <a:sym typeface="Helvetica"/>
              </a:rPr>
              <a:t>Incorporation of numerous metrics for comprehensive analysis.</a:t>
            </a:r>
          </a:p>
          <a:p>
            <a:pPr marL="0" marR="0" lvl="0" indent="0" algn="l" defTabSz="1218987" rtl="0" eaLnBrk="1" fontAlgn="auto" latinLnBrk="0" hangingPunct="0">
              <a:lnSpc>
                <a:spcPct val="80000"/>
              </a:lnSpc>
              <a:spcBef>
                <a:spcPts val="0"/>
              </a:spcBef>
              <a:spcAft>
                <a:spcPts val="0"/>
              </a:spcAft>
              <a:buClrTx/>
              <a:buSzPct val="60000"/>
              <a:buFontTx/>
              <a:buNone/>
              <a:tabLst/>
              <a:defRPr/>
            </a:pPr>
            <a:endParaRPr kumimoji="0" lang="en-US" sz="1100" b="0" i="0" u="none" strike="noStrike" kern="0" cap="none" spc="0" normalizeH="0" baseline="0" noProof="0">
              <a:ln>
                <a:noFill/>
              </a:ln>
              <a:solidFill>
                <a:prstClr val="black"/>
              </a:solidFill>
              <a:effectLst/>
              <a:uLnTx/>
              <a:uFillTx/>
              <a:latin typeface="Poppins "/>
              <a:ea typeface="ＭＳ Ｐゴシック"/>
              <a:cs typeface="Helvetica"/>
              <a:sym typeface="Helvetica"/>
            </a:endParaRPr>
          </a:p>
          <a:p>
            <a:pPr marL="0" marR="0" lvl="0" indent="0" algn="l" defTabSz="1218987" rtl="0" eaLnBrk="1" fontAlgn="auto" latinLnBrk="0" hangingPunct="0">
              <a:lnSpc>
                <a:spcPct val="80000"/>
              </a:lnSpc>
              <a:spcBef>
                <a:spcPts val="0"/>
              </a:spcBef>
              <a:spcAft>
                <a:spcPts val="0"/>
              </a:spcAft>
              <a:buClrTx/>
              <a:buSzPct val="60000"/>
              <a:buFontTx/>
              <a:buNone/>
              <a:tabLst/>
              <a:defRPr/>
            </a:pPr>
            <a:r>
              <a:rPr kumimoji="0" lang="en-US" sz="1100" b="0" i="0" u="none" strike="noStrike" kern="0" cap="none" spc="0" normalizeH="0" baseline="0" noProof="0">
                <a:ln>
                  <a:noFill/>
                </a:ln>
                <a:solidFill>
                  <a:prstClr val="black"/>
                </a:solidFill>
                <a:effectLst/>
                <a:uLnTx/>
                <a:uFillTx/>
                <a:latin typeface="Poppins "/>
                <a:ea typeface="ＭＳ Ｐゴシック"/>
                <a:cs typeface="Helvetica"/>
                <a:sym typeface="Helvetica"/>
              </a:rPr>
              <a:t>Regular release of approximately 10-15 tasks per month and addressed 5 to 10 problem statements for end users.</a:t>
            </a:r>
          </a:p>
          <a:p>
            <a:pPr marL="0" marR="0" lvl="0" indent="0" algn="l" defTabSz="1218987" rtl="0" eaLnBrk="1" fontAlgn="auto" latinLnBrk="0" hangingPunct="0">
              <a:lnSpc>
                <a:spcPct val="80000"/>
              </a:lnSpc>
              <a:spcBef>
                <a:spcPts val="0"/>
              </a:spcBef>
              <a:spcAft>
                <a:spcPts val="0"/>
              </a:spcAft>
              <a:buClrTx/>
              <a:buSzPct val="60000"/>
              <a:buFontTx/>
              <a:buNone/>
              <a:tabLst/>
              <a:defRPr/>
            </a:pPr>
            <a:endParaRPr kumimoji="0" lang="en-US" sz="1100" b="0" i="0" u="none" strike="noStrike" kern="0" cap="none" spc="0" normalizeH="0" baseline="0" noProof="0">
              <a:ln>
                <a:noFill/>
              </a:ln>
              <a:solidFill>
                <a:prstClr val="black"/>
              </a:solidFill>
              <a:effectLst/>
              <a:uLnTx/>
              <a:uFillTx/>
              <a:latin typeface="Poppins "/>
              <a:ea typeface="ＭＳ Ｐゴシック"/>
              <a:cs typeface="Helvetica"/>
              <a:sym typeface="Helvetica"/>
            </a:endParaRPr>
          </a:p>
          <a:p>
            <a:pPr marL="0" marR="0" lvl="0" indent="0" algn="l" defTabSz="1218987" rtl="0" eaLnBrk="1" fontAlgn="auto" latinLnBrk="0" hangingPunct="0">
              <a:lnSpc>
                <a:spcPct val="80000"/>
              </a:lnSpc>
              <a:spcBef>
                <a:spcPts val="0"/>
              </a:spcBef>
              <a:spcAft>
                <a:spcPts val="0"/>
              </a:spcAft>
              <a:buClrTx/>
              <a:buSzPct val="60000"/>
              <a:buFontTx/>
              <a:buNone/>
              <a:tabLst/>
              <a:defRPr/>
            </a:pPr>
            <a:r>
              <a:rPr kumimoji="0" lang="en-US" sz="1100" b="0" i="0" u="none" strike="noStrike" kern="0" cap="none" spc="0" normalizeH="0" baseline="0" noProof="0">
                <a:ln>
                  <a:noFill/>
                </a:ln>
                <a:solidFill>
                  <a:prstClr val="black"/>
                </a:solidFill>
                <a:effectLst/>
                <a:uLnTx/>
                <a:uFillTx/>
                <a:latin typeface="Poppins "/>
                <a:ea typeface="ＭＳ Ｐゴシック"/>
                <a:cs typeface="Helvetica"/>
                <a:sym typeface="Helvetica"/>
              </a:rPr>
              <a:t>Continuous delivery of new features and improvements.</a:t>
            </a:r>
            <a:endParaRPr kumimoji="0" lang="en-US" sz="1100" b="0" i="0" u="none" strike="noStrike" kern="0" cap="none" spc="0" normalizeH="0" baseline="0" noProof="0" dirty="0">
              <a:ln>
                <a:noFill/>
              </a:ln>
              <a:solidFill>
                <a:prstClr val="black"/>
              </a:solidFill>
              <a:effectLst/>
              <a:uLnTx/>
              <a:uFillTx/>
              <a:latin typeface="Poppins "/>
              <a:ea typeface="ＭＳ Ｐゴシック"/>
              <a:cs typeface="Helvetica"/>
              <a:sym typeface="Helvetica"/>
            </a:endParaRPr>
          </a:p>
        </p:txBody>
      </p:sp>
      <p:sp>
        <p:nvSpPr>
          <p:cNvPr id="12" name="Rectangle 11">
            <a:extLst>
              <a:ext uri="{FF2B5EF4-FFF2-40B4-BE49-F238E27FC236}">
                <a16:creationId xmlns:a16="http://schemas.microsoft.com/office/drawing/2014/main" id="{DBCCA228-D5A5-3545-C40F-D528498CC984}"/>
              </a:ext>
            </a:extLst>
          </p:cNvPr>
          <p:cNvSpPr/>
          <p:nvPr/>
        </p:nvSpPr>
        <p:spPr bwMode="auto">
          <a:xfrm>
            <a:off x="8026640" y="4274105"/>
            <a:ext cx="3913129" cy="1721027"/>
          </a:xfrm>
          <a:prstGeom prst="rect">
            <a:avLst/>
          </a:prstGeom>
          <a:solidFill>
            <a:schemeClr val="bg1">
              <a:lumMod val="95000"/>
            </a:schemeClr>
          </a:solidFill>
          <a:ln w="9525">
            <a:noFill/>
            <a:round/>
            <a:headEnd/>
            <a:tailEnd/>
          </a:ln>
          <a:effectLst/>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13" name="Group 12">
            <a:extLst>
              <a:ext uri="{FF2B5EF4-FFF2-40B4-BE49-F238E27FC236}">
                <a16:creationId xmlns:a16="http://schemas.microsoft.com/office/drawing/2014/main" id="{4C72ADC4-41A1-6D45-E6B5-66957286870C}"/>
              </a:ext>
            </a:extLst>
          </p:cNvPr>
          <p:cNvGrpSpPr/>
          <p:nvPr/>
        </p:nvGrpSpPr>
        <p:grpSpPr>
          <a:xfrm>
            <a:off x="7784874" y="3913394"/>
            <a:ext cx="2979921" cy="658812"/>
            <a:chOff x="7555266" y="1214168"/>
            <a:chExt cx="2979921" cy="658812"/>
          </a:xfrm>
        </p:grpSpPr>
        <p:sp>
          <p:nvSpPr>
            <p:cNvPr id="14" name="Right Triangle 13">
              <a:extLst>
                <a:ext uri="{FF2B5EF4-FFF2-40B4-BE49-F238E27FC236}">
                  <a16:creationId xmlns:a16="http://schemas.microsoft.com/office/drawing/2014/main" id="{5205685E-4F3B-E805-02D1-B986E271BC4F}"/>
                </a:ext>
              </a:extLst>
            </p:cNvPr>
            <p:cNvSpPr/>
            <p:nvPr/>
          </p:nvSpPr>
          <p:spPr bwMode="auto">
            <a:xfrm>
              <a:off x="10287623" y="1224031"/>
              <a:ext cx="247564" cy="350848"/>
            </a:xfrm>
            <a:prstGeom prst="rtTriangle">
              <a:avLst/>
            </a:prstGeom>
            <a:solidFill>
              <a:srgbClr val="288886"/>
            </a:solidFill>
            <a:ln w="9525">
              <a:noFill/>
              <a:round/>
              <a:headEnd/>
              <a:tailEnd/>
            </a:ln>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 name="Right Triangle 14">
              <a:extLst>
                <a:ext uri="{FF2B5EF4-FFF2-40B4-BE49-F238E27FC236}">
                  <a16:creationId xmlns:a16="http://schemas.microsoft.com/office/drawing/2014/main" id="{1EDE7A0A-EB58-7D29-7FAE-F1CF6C44F6D3}"/>
                </a:ext>
              </a:extLst>
            </p:cNvPr>
            <p:cNvSpPr/>
            <p:nvPr/>
          </p:nvSpPr>
          <p:spPr bwMode="auto">
            <a:xfrm rot="10800000">
              <a:off x="7555266" y="1683704"/>
              <a:ext cx="247564" cy="189276"/>
            </a:xfrm>
            <a:prstGeom prst="rtTriangle">
              <a:avLst/>
            </a:prstGeom>
            <a:solidFill>
              <a:srgbClr val="288886"/>
            </a:solidFill>
            <a:ln w="9525">
              <a:noFill/>
              <a:round/>
              <a:headEnd/>
              <a:tailEnd/>
            </a:ln>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7A27D2DD-C7C3-D438-43BF-817DA9A5BE2E}"/>
                </a:ext>
              </a:extLst>
            </p:cNvPr>
            <p:cNvSpPr/>
            <p:nvPr/>
          </p:nvSpPr>
          <p:spPr bwMode="auto">
            <a:xfrm>
              <a:off x="7555266" y="1214168"/>
              <a:ext cx="2732357" cy="469537"/>
            </a:xfrm>
            <a:prstGeom prst="rect">
              <a:avLst/>
            </a:prstGeom>
            <a:solidFill>
              <a:srgbClr val="39C1BF"/>
            </a:solidFill>
            <a:ln w="9525">
              <a:noFill/>
              <a:round/>
              <a:headEnd/>
              <a:tailEnd/>
            </a:ln>
            <a:effectLst>
              <a:outerShdw blurRad="50800" dist="38100" dir="5400000" algn="t" rotWithShape="0">
                <a:prstClr val="black">
                  <a:alpha val="40000"/>
                </a:prstClr>
              </a:outerShdw>
            </a:effectLst>
          </p:spPr>
          <p:txBody>
            <a:bodyPr vert="horz" wrap="square" lIns="91440" tIns="45720" rIns="91440" bIns="45720" numCol="1" rtlCol="0"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white"/>
                  </a:solidFill>
                  <a:effectLst/>
                  <a:uLnTx/>
                  <a:uFillTx/>
                  <a:latin typeface="Poppins "/>
                  <a:ea typeface="+mn-ea"/>
                  <a:cs typeface="+mn-cs"/>
                </a:rPr>
                <a:t>TOOLS UTILIZED </a:t>
              </a:r>
            </a:p>
          </p:txBody>
        </p:sp>
      </p:grpSp>
      <p:sp>
        <p:nvSpPr>
          <p:cNvPr id="17" name="Rectangle 16">
            <a:extLst>
              <a:ext uri="{FF2B5EF4-FFF2-40B4-BE49-F238E27FC236}">
                <a16:creationId xmlns:a16="http://schemas.microsoft.com/office/drawing/2014/main" id="{C230EEC2-230B-3772-9D81-74B5F5DD09A4}"/>
              </a:ext>
            </a:extLst>
          </p:cNvPr>
          <p:cNvSpPr/>
          <p:nvPr/>
        </p:nvSpPr>
        <p:spPr>
          <a:xfrm>
            <a:off x="495544" y="2941660"/>
            <a:ext cx="7135329" cy="3053472"/>
          </a:xfrm>
          <a:prstGeom prst="rect">
            <a:avLst/>
          </a:prstGeom>
          <a:solidFill>
            <a:srgbClr val="F1F4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27" name="TextBox 26">
            <a:extLst>
              <a:ext uri="{FF2B5EF4-FFF2-40B4-BE49-F238E27FC236}">
                <a16:creationId xmlns:a16="http://schemas.microsoft.com/office/drawing/2014/main" id="{817EA096-A01D-C578-EAA0-B0028D643B5C}"/>
              </a:ext>
            </a:extLst>
          </p:cNvPr>
          <p:cNvSpPr txBox="1"/>
          <p:nvPr/>
        </p:nvSpPr>
        <p:spPr>
          <a:xfrm>
            <a:off x="501006" y="3001478"/>
            <a:ext cx="6918718" cy="2721771"/>
          </a:xfrm>
          <a:prstGeom prst="rect">
            <a:avLst/>
          </a:prstGeom>
          <a:noFill/>
        </p:spPr>
        <p:txBody>
          <a:bodyPr wrap="square">
            <a:spAutoFit/>
          </a:bodyPr>
          <a:lstStyle/>
          <a:p>
            <a:pPr marL="285750" marR="0" lvl="0" indent="-285750" algn="l" defTabSz="914400" rtl="0" eaLnBrk="1" fontAlgn="auto" latinLnBrk="0" hangingPunct="1">
              <a:lnSpc>
                <a:spcPct val="120000"/>
              </a:lnSpc>
              <a:spcBef>
                <a:spcPts val="0"/>
              </a:spcBef>
              <a:spcAft>
                <a:spcPts val="0"/>
              </a:spcAft>
              <a:buClrTx/>
              <a:buSzTx/>
              <a:buFont typeface="Wingdings" panose="05000000000000000000" pitchFamily="2" charset="2"/>
              <a:buChar char="Ø"/>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Implemented database system capable of migrating data from various heterogeneous source systems. This migration was accomplished using the BusinessObjects Data Services (BODS) platform, which facilitated data integration, data quality management, data profiling, and data processing.</a:t>
            </a:r>
          </a:p>
          <a:p>
            <a:pPr marL="285750" marR="0" lvl="0" indent="-285750" algn="l" defTabSz="914400" rtl="0" eaLnBrk="1" fontAlgn="auto" latinLnBrk="0" hangingPunct="1">
              <a:lnSpc>
                <a:spcPct val="120000"/>
              </a:lnSpc>
              <a:spcBef>
                <a:spcPts val="0"/>
              </a:spcBef>
              <a:spcAft>
                <a:spcPts val="0"/>
              </a:spcAft>
              <a:buClrTx/>
              <a:buSzTx/>
              <a:buFont typeface="Wingdings" panose="05000000000000000000" pitchFamily="2" charset="2"/>
              <a:buChar char="Ø"/>
              <a:tabLst/>
              <a:defRPr/>
            </a:pPr>
            <a:endParaRPr kumimoji="0" lang="en-US" sz="1100" b="0" i="0" u="none" strike="noStrike" kern="1200" cap="none" spc="0" normalizeH="0" baseline="0" noProof="0" dirty="0">
              <a:ln>
                <a:noFill/>
              </a:ln>
              <a:solidFill>
                <a:prstClr val="black"/>
              </a:solidFill>
              <a:effectLst/>
              <a:uLnTx/>
              <a:uFillTx/>
              <a:latin typeface="Poppins"/>
              <a:ea typeface="+mn-ea"/>
              <a:cs typeface="+mn-cs"/>
            </a:endParaRPr>
          </a:p>
          <a:p>
            <a:pPr marL="285750" marR="0" lvl="0" indent="-285750" algn="l" defTabSz="914400" rtl="0" eaLnBrk="1" fontAlgn="auto" latinLnBrk="0" hangingPunct="1">
              <a:lnSpc>
                <a:spcPct val="120000"/>
              </a:lnSpc>
              <a:spcBef>
                <a:spcPts val="0"/>
              </a:spcBef>
              <a:spcAft>
                <a:spcPts val="0"/>
              </a:spcAft>
              <a:buClrTx/>
              <a:buSzTx/>
              <a:buFont typeface="Wingdings" panose="05000000000000000000" pitchFamily="2" charset="2"/>
              <a:buChar char="Ø"/>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Leveraged BODS to integrate and transform trusted data into a data warehouse system for analytical reporting within SAP HANA. </a:t>
            </a:r>
          </a:p>
          <a:p>
            <a:pPr marL="285750" marR="0" lvl="0" indent="-285750" algn="l" defTabSz="914400" rtl="0" eaLnBrk="1" fontAlgn="auto" latinLnBrk="0" hangingPunct="1">
              <a:lnSpc>
                <a:spcPct val="120000"/>
              </a:lnSpc>
              <a:spcBef>
                <a:spcPts val="0"/>
              </a:spcBef>
              <a:spcAft>
                <a:spcPts val="0"/>
              </a:spcAft>
              <a:buClrTx/>
              <a:buSzTx/>
              <a:buFont typeface="Wingdings" panose="05000000000000000000" pitchFamily="2" charset="2"/>
              <a:buChar char="Ø"/>
              <a:tabLst/>
              <a:defRPr/>
            </a:pPr>
            <a:endParaRPr kumimoji="0" lang="en-US" sz="1100" b="0" i="0" u="none" strike="noStrike" kern="1200" cap="none" spc="0" normalizeH="0" baseline="0" noProof="0" dirty="0">
              <a:ln>
                <a:noFill/>
              </a:ln>
              <a:solidFill>
                <a:prstClr val="black"/>
              </a:solidFill>
              <a:effectLst/>
              <a:uLnTx/>
              <a:uFillTx/>
              <a:latin typeface="Poppins"/>
              <a:ea typeface="+mn-ea"/>
              <a:cs typeface="+mn-cs"/>
            </a:endParaRPr>
          </a:p>
          <a:p>
            <a:pPr marL="285750" marR="0" lvl="0" indent="-285750" algn="l" defTabSz="914400" rtl="0" eaLnBrk="1" fontAlgn="auto" latinLnBrk="0" hangingPunct="1">
              <a:lnSpc>
                <a:spcPct val="120000"/>
              </a:lnSpc>
              <a:spcBef>
                <a:spcPts val="0"/>
              </a:spcBef>
              <a:spcAft>
                <a:spcPts val="0"/>
              </a:spcAft>
              <a:buClrTx/>
              <a:buSzTx/>
              <a:buFont typeface="Wingdings" panose="05000000000000000000" pitchFamily="2" charset="2"/>
              <a:buChar char="Ø"/>
              <a:tabLst/>
              <a:defRPr/>
            </a:pPr>
            <a:r>
              <a:rPr kumimoji="0" lang="en-US" sz="1100" b="0" i="0" u="none" strike="noStrike" kern="1200" cap="none" spc="0" normalizeH="0" baseline="0" noProof="0" dirty="0">
                <a:ln>
                  <a:noFill/>
                </a:ln>
                <a:solidFill>
                  <a:prstClr val="black"/>
                </a:solidFill>
                <a:effectLst/>
                <a:uLnTx/>
                <a:uFillTx/>
                <a:latin typeface="Poppins"/>
                <a:ea typeface="+mn-ea"/>
                <a:cs typeface="+mn-cs"/>
              </a:rPr>
              <a:t>To enable more advanced data slicing and manipulation, implemented calculation views in the SAP HANA database. These calculation views serve as flexible information views that provide the ability to define sophisticated data subsets and aggregations and created column views are stored in the "SYS_BIC" schema, ensuring easy access and management of the data views.</a:t>
            </a:r>
          </a:p>
        </p:txBody>
      </p:sp>
      <p:grpSp>
        <p:nvGrpSpPr>
          <p:cNvPr id="30" name="Group 29">
            <a:extLst>
              <a:ext uri="{FF2B5EF4-FFF2-40B4-BE49-F238E27FC236}">
                <a16:creationId xmlns:a16="http://schemas.microsoft.com/office/drawing/2014/main" id="{4EFB427B-9229-D276-0AB1-E347C7400EC3}"/>
              </a:ext>
            </a:extLst>
          </p:cNvPr>
          <p:cNvGrpSpPr/>
          <p:nvPr/>
        </p:nvGrpSpPr>
        <p:grpSpPr>
          <a:xfrm>
            <a:off x="495300" y="2368946"/>
            <a:ext cx="7135329" cy="506676"/>
            <a:chOff x="377675" y="2790487"/>
            <a:chExt cx="3075565" cy="506676"/>
          </a:xfrm>
        </p:grpSpPr>
        <p:sp>
          <p:nvSpPr>
            <p:cNvPr id="31" name="Pentagon 43">
              <a:extLst>
                <a:ext uri="{FF2B5EF4-FFF2-40B4-BE49-F238E27FC236}">
                  <a16:creationId xmlns:a16="http://schemas.microsoft.com/office/drawing/2014/main" id="{9A7299B6-6150-4864-9089-E85F1AD9BEF5}"/>
                </a:ext>
              </a:extLst>
            </p:cNvPr>
            <p:cNvSpPr/>
            <p:nvPr/>
          </p:nvSpPr>
          <p:spPr>
            <a:xfrm>
              <a:off x="559489" y="2790487"/>
              <a:ext cx="2893751" cy="506101"/>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2" name="Pentagon 42">
              <a:extLst>
                <a:ext uri="{FF2B5EF4-FFF2-40B4-BE49-F238E27FC236}">
                  <a16:creationId xmlns:a16="http://schemas.microsoft.com/office/drawing/2014/main" id="{711F5E5E-EEF4-6E9D-A8D4-3B60D8D8F17F}"/>
                </a:ext>
              </a:extLst>
            </p:cNvPr>
            <p:cNvSpPr/>
            <p:nvPr/>
          </p:nvSpPr>
          <p:spPr>
            <a:xfrm>
              <a:off x="468582" y="2790775"/>
              <a:ext cx="2893751" cy="506101"/>
            </a:xfrm>
            <a:prstGeom prst="roundRect">
              <a:avLst/>
            </a:prstGeom>
            <a:solidFill>
              <a:srgbClr val="002E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3" name="Pentagon 40">
              <a:extLst>
                <a:ext uri="{FF2B5EF4-FFF2-40B4-BE49-F238E27FC236}">
                  <a16:creationId xmlns:a16="http://schemas.microsoft.com/office/drawing/2014/main" id="{B31B539E-A0EF-4DD7-3AAA-028B09D2DC88}"/>
                </a:ext>
              </a:extLst>
            </p:cNvPr>
            <p:cNvSpPr/>
            <p:nvPr/>
          </p:nvSpPr>
          <p:spPr>
            <a:xfrm>
              <a:off x="377675" y="2791062"/>
              <a:ext cx="2893751" cy="506101"/>
            </a:xfrm>
            <a:prstGeom prst="roundRect">
              <a:avLst/>
            </a:prstGeom>
            <a:solidFill>
              <a:srgbClr val="9DC3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2E87"/>
                  </a:solidFill>
                  <a:effectLst/>
                  <a:uLnTx/>
                  <a:uFillTx/>
                  <a:latin typeface="Poppins SemiBold"/>
                  <a:ea typeface="+mn-ea"/>
                  <a:cs typeface="+mn-cs"/>
                </a:rPr>
                <a:t>Solution Implemented</a:t>
              </a:r>
            </a:p>
          </p:txBody>
        </p:sp>
      </p:grpSp>
      <p:pic>
        <p:nvPicPr>
          <p:cNvPr id="48" name="Picture 47" descr="A blue text on a black background&#10;&#10;Description automatically generated with low confidence">
            <a:extLst>
              <a:ext uri="{FF2B5EF4-FFF2-40B4-BE49-F238E27FC236}">
                <a16:creationId xmlns:a16="http://schemas.microsoft.com/office/drawing/2014/main" id="{0DE5574E-FD1C-7381-CB1C-BF7E6FE901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74956" y="4669740"/>
            <a:ext cx="2074446" cy="411611"/>
          </a:xfrm>
          <a:prstGeom prst="rect">
            <a:avLst/>
          </a:prstGeom>
        </p:spPr>
      </p:pic>
      <p:pic>
        <p:nvPicPr>
          <p:cNvPr id="49" name="Picture 48" descr="A picture containing diagram&#10;&#10;Description automatically generated">
            <a:extLst>
              <a:ext uri="{FF2B5EF4-FFF2-40B4-BE49-F238E27FC236}">
                <a16:creationId xmlns:a16="http://schemas.microsoft.com/office/drawing/2014/main" id="{BE1B508F-5E6A-1AD3-FCED-DD7633F1D20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07948" y="5158313"/>
            <a:ext cx="1133065" cy="637349"/>
          </a:xfrm>
          <a:prstGeom prst="rect">
            <a:avLst/>
          </a:prstGeom>
        </p:spPr>
      </p:pic>
      <p:pic>
        <p:nvPicPr>
          <p:cNvPr id="55" name="Picture 54" descr="A blue text on a black background&#10;&#10;Description automatically generated">
            <a:extLst>
              <a:ext uri="{FF2B5EF4-FFF2-40B4-BE49-F238E27FC236}">
                <a16:creationId xmlns:a16="http://schemas.microsoft.com/office/drawing/2014/main" id="{1CF4A73F-316D-E53D-57C6-2D2E69DB19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49402" y="4497858"/>
            <a:ext cx="1133065" cy="755377"/>
          </a:xfrm>
          <a:prstGeom prst="rect">
            <a:avLst/>
          </a:prstGeom>
        </p:spPr>
      </p:pic>
      <p:pic>
        <p:nvPicPr>
          <p:cNvPr id="57" name="Graphic 56">
            <a:extLst>
              <a:ext uri="{FF2B5EF4-FFF2-40B4-BE49-F238E27FC236}">
                <a16:creationId xmlns:a16="http://schemas.microsoft.com/office/drawing/2014/main" id="{982067B0-7B1E-4710-E8AE-672391BE0D1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235820" y="1807622"/>
            <a:ext cx="381795" cy="329597"/>
          </a:xfrm>
          <a:prstGeom prst="rect">
            <a:avLst/>
          </a:prstGeom>
        </p:spPr>
      </p:pic>
      <p:pic>
        <p:nvPicPr>
          <p:cNvPr id="59" name="Graphic 58">
            <a:extLst>
              <a:ext uri="{FF2B5EF4-FFF2-40B4-BE49-F238E27FC236}">
                <a16:creationId xmlns:a16="http://schemas.microsoft.com/office/drawing/2014/main" id="{AF353466-B434-598C-8C93-4D49AC3B86C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292285" y="2251452"/>
            <a:ext cx="290845" cy="290845"/>
          </a:xfrm>
          <a:prstGeom prst="rect">
            <a:avLst/>
          </a:prstGeom>
        </p:spPr>
      </p:pic>
      <p:pic>
        <p:nvPicPr>
          <p:cNvPr id="61" name="Graphic 60">
            <a:extLst>
              <a:ext uri="{FF2B5EF4-FFF2-40B4-BE49-F238E27FC236}">
                <a16:creationId xmlns:a16="http://schemas.microsoft.com/office/drawing/2014/main" id="{903AA030-843B-2816-A3A4-51BDA078C0E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327838" y="2727147"/>
            <a:ext cx="236870" cy="295799"/>
          </a:xfrm>
          <a:prstGeom prst="rect">
            <a:avLst/>
          </a:prstGeom>
        </p:spPr>
      </p:pic>
      <p:pic>
        <p:nvPicPr>
          <p:cNvPr id="63" name="Graphic 62">
            <a:extLst>
              <a:ext uri="{FF2B5EF4-FFF2-40B4-BE49-F238E27FC236}">
                <a16:creationId xmlns:a16="http://schemas.microsoft.com/office/drawing/2014/main" id="{2E85B2DB-AEE8-D77A-AFC4-749DFCFF7CA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321057" y="3183615"/>
            <a:ext cx="290844" cy="321625"/>
          </a:xfrm>
          <a:prstGeom prst="rect">
            <a:avLst/>
          </a:prstGeom>
        </p:spPr>
      </p:pic>
    </p:spTree>
    <p:extLst>
      <p:ext uri="{BB962C8B-B14F-4D97-AF65-F5344CB8AC3E}">
        <p14:creationId xmlns:p14="http://schemas.microsoft.com/office/powerpoint/2010/main" val="32563163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CCF20D-9D0C-28B1-4669-06CCD7A1878A}"/>
              </a:ext>
            </a:extLst>
          </p:cNvPr>
          <p:cNvSpPr>
            <a:spLocks noGrp="1"/>
          </p:cNvSpPr>
          <p:nvPr>
            <p:ph type="title"/>
          </p:nvPr>
        </p:nvSpPr>
        <p:spPr>
          <a:xfrm>
            <a:off x="577562" y="210311"/>
            <a:ext cx="10052329" cy="701553"/>
          </a:xfrm>
        </p:spPr>
        <p:txBody>
          <a:bodyPr>
            <a:noAutofit/>
          </a:bodyPr>
          <a:lstStyle/>
          <a:p>
            <a:r>
              <a:rPr lang="en-IN" dirty="0"/>
              <a:t>BI Transformation: Data Quality, Governance, </a:t>
            </a:r>
            <a:br>
              <a:rPr lang="en-IN" dirty="0"/>
            </a:br>
            <a:r>
              <a:rPr lang="en-IN" dirty="0"/>
              <a:t>Self-Service BI</a:t>
            </a:r>
          </a:p>
        </p:txBody>
      </p:sp>
      <p:sp>
        <p:nvSpPr>
          <p:cNvPr id="8" name="Rectangle 7">
            <a:extLst>
              <a:ext uri="{FF2B5EF4-FFF2-40B4-BE49-F238E27FC236}">
                <a16:creationId xmlns:a16="http://schemas.microsoft.com/office/drawing/2014/main" id="{4D9EFF44-DFBF-2FA7-6408-A39C06F7D86B}"/>
              </a:ext>
            </a:extLst>
          </p:cNvPr>
          <p:cNvSpPr/>
          <p:nvPr/>
        </p:nvSpPr>
        <p:spPr>
          <a:xfrm>
            <a:off x="467272" y="2650782"/>
            <a:ext cx="3570722" cy="3817486"/>
          </a:xfrm>
          <a:prstGeom prst="rect">
            <a:avLst/>
          </a:prstGeom>
          <a:solidFill>
            <a:srgbClr val="F1F4F9"/>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pPr marL="171450" marR="0" lvl="0" indent="-171450" algn="l" defTabSz="914400" rtl="0" eaLnBrk="1" fontAlgn="auto" latinLnBrk="0" hangingPunct="1">
              <a:lnSpc>
                <a:spcPct val="110000"/>
              </a:lnSpc>
              <a:spcBef>
                <a:spcPts val="0"/>
              </a:spcBef>
              <a:spcAft>
                <a:spcPts val="20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srgbClr val="374151"/>
                </a:solidFill>
                <a:effectLst/>
                <a:uLnTx/>
                <a:uFillTx/>
                <a:latin typeface="Poppins"/>
                <a:ea typeface="Calibri" panose="020F0502020204030204" pitchFamily="34" charset="0"/>
                <a:cs typeface="Poppins"/>
              </a:rPr>
              <a:t>Data Quality</a:t>
            </a:r>
          </a:p>
          <a:p>
            <a:pPr marL="628650" marR="0" lvl="1" indent="-171450" algn="l" defTabSz="914400" rtl="0" eaLnBrk="1" fontAlgn="auto" latinLnBrk="0" hangingPunct="1">
              <a:lnSpc>
                <a:spcPct val="110000"/>
              </a:lnSpc>
              <a:spcBef>
                <a:spcPts val="0"/>
              </a:spcBef>
              <a:spcAft>
                <a:spcPts val="20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srgbClr val="374151"/>
                </a:solidFill>
                <a:effectLst/>
                <a:uLnTx/>
                <a:uFillTx/>
                <a:latin typeface="Poppins"/>
                <a:ea typeface="Calibri" panose="020F0502020204030204" pitchFamily="34" charset="0"/>
                <a:cs typeface="Poppins"/>
              </a:rPr>
              <a:t>Fragmented sources, limited data governance, and less visibility to data lineage.</a:t>
            </a:r>
          </a:p>
          <a:p>
            <a:pPr marL="171450" marR="0" lvl="0" indent="-171450" algn="l" defTabSz="914400" rtl="0" eaLnBrk="1" fontAlgn="auto" latinLnBrk="0" hangingPunct="1">
              <a:lnSpc>
                <a:spcPct val="110000"/>
              </a:lnSpc>
              <a:spcBef>
                <a:spcPts val="0"/>
              </a:spcBef>
              <a:spcAft>
                <a:spcPts val="20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srgbClr val="374151"/>
                </a:solidFill>
                <a:effectLst/>
                <a:uLnTx/>
                <a:uFillTx/>
                <a:latin typeface="Poppins"/>
                <a:ea typeface="Calibri" panose="020F0502020204030204" pitchFamily="34" charset="0"/>
                <a:cs typeface="Poppins"/>
              </a:rPr>
              <a:t>Delays in reporting KPIs</a:t>
            </a:r>
          </a:p>
          <a:p>
            <a:pPr marL="628650" marR="0" lvl="1" indent="-171450" algn="l" defTabSz="914400" rtl="0" eaLnBrk="1" fontAlgn="auto" latinLnBrk="0" hangingPunct="1">
              <a:lnSpc>
                <a:spcPct val="110000"/>
              </a:lnSpc>
              <a:spcBef>
                <a:spcPts val="0"/>
              </a:spcBef>
              <a:spcAft>
                <a:spcPts val="20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srgbClr val="374151"/>
                </a:solidFill>
                <a:effectLst/>
                <a:uLnTx/>
                <a:uFillTx/>
                <a:latin typeface="Poppins"/>
                <a:ea typeface="Calibri" panose="020F0502020204030204" pitchFamily="34" charset="0"/>
                <a:cs typeface="Poppins"/>
              </a:rPr>
              <a:t>Time-consuming Business – IT collaboration for interactive dashboard creation due to dependency on IT and lack of reusability</a:t>
            </a:r>
          </a:p>
          <a:p>
            <a:pPr marL="171450" marR="0" lvl="0" indent="-171450" algn="l" defTabSz="914400" rtl="0" eaLnBrk="1" fontAlgn="auto" latinLnBrk="0" hangingPunct="1">
              <a:lnSpc>
                <a:spcPct val="110000"/>
              </a:lnSpc>
              <a:spcBef>
                <a:spcPts val="0"/>
              </a:spcBef>
              <a:spcAft>
                <a:spcPts val="20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srgbClr val="374151"/>
                </a:solidFill>
                <a:effectLst/>
                <a:uLnTx/>
                <a:uFillTx/>
                <a:latin typeface="Poppins"/>
                <a:ea typeface="Calibri" panose="020F0502020204030204" pitchFamily="34" charset="0"/>
                <a:cs typeface="Poppins"/>
              </a:rPr>
              <a:t>Significant discrepancy between business-driven KPIs and the insights obtained from reporting leading to a substantial gap between anticipated business expectations and the actual BI dashboard output.</a:t>
            </a:r>
          </a:p>
          <a:p>
            <a:pPr marL="171450" marR="0" lvl="0" indent="-171450" algn="l" defTabSz="914400" rtl="0" eaLnBrk="1" fontAlgn="auto" latinLnBrk="0" hangingPunct="1">
              <a:lnSpc>
                <a:spcPct val="110000"/>
              </a:lnSpc>
              <a:spcBef>
                <a:spcPts val="0"/>
              </a:spcBef>
              <a:spcAft>
                <a:spcPts val="20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srgbClr val="374151"/>
                </a:solidFill>
                <a:effectLst/>
                <a:uLnTx/>
                <a:uFillTx/>
                <a:latin typeface="Poppins"/>
                <a:ea typeface="Calibri" panose="020F0502020204030204" pitchFamily="34" charset="0"/>
                <a:cs typeface="Poppins"/>
              </a:rPr>
              <a:t>Lack of prioritization in adopting new technologies for cloud data services and BI tools, coupled with the absence of an agile framework and process for efficient solution delivery</a:t>
            </a:r>
          </a:p>
        </p:txBody>
      </p:sp>
      <p:sp>
        <p:nvSpPr>
          <p:cNvPr id="16" name="Rectangle 15">
            <a:extLst>
              <a:ext uri="{FF2B5EF4-FFF2-40B4-BE49-F238E27FC236}">
                <a16:creationId xmlns:a16="http://schemas.microsoft.com/office/drawing/2014/main" id="{1868FC05-AFA9-C290-C9B1-F504FBA361DC}"/>
              </a:ext>
            </a:extLst>
          </p:cNvPr>
          <p:cNvSpPr/>
          <p:nvPr/>
        </p:nvSpPr>
        <p:spPr>
          <a:xfrm>
            <a:off x="4137482" y="2638818"/>
            <a:ext cx="3976577" cy="3826150"/>
          </a:xfrm>
          <a:prstGeom prst="rect">
            <a:avLst/>
          </a:prstGeom>
          <a:solidFill>
            <a:srgbClr val="F1F4F9"/>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pPr marL="171450" marR="0" lvl="0" indent="-171450" algn="l" defTabSz="914400" rtl="0" eaLnBrk="1" fontAlgn="auto" latinLnBrk="0" hangingPunct="1">
              <a:lnSpc>
                <a:spcPct val="110000"/>
              </a:lnSpc>
              <a:spcBef>
                <a:spcPts val="0"/>
              </a:spcBef>
              <a:spcAft>
                <a:spcPts val="20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374151"/>
                </a:solidFill>
                <a:effectLst/>
                <a:uLnTx/>
                <a:uFillTx/>
                <a:latin typeface="Poppins"/>
                <a:ea typeface="+mn-lt"/>
                <a:cs typeface="Poppins"/>
              </a:rPr>
              <a:t>Deployed a cloud-based data pipeline </a:t>
            </a:r>
            <a:r>
              <a:rPr kumimoji="0" lang="en-US" sz="1100" b="1" i="0" u="none" strike="noStrike" kern="1200" cap="none" spc="0" normalizeH="0" baseline="0" noProof="0">
                <a:ln>
                  <a:noFill/>
                </a:ln>
                <a:solidFill>
                  <a:srgbClr val="374151"/>
                </a:solidFill>
                <a:effectLst/>
                <a:uLnTx/>
                <a:uFillTx/>
                <a:latin typeface="Poppins"/>
                <a:ea typeface="+mn-lt"/>
                <a:cs typeface="Poppins"/>
              </a:rPr>
              <a:t>with AWS S3, Data Glue, Data Brew, and Redshift </a:t>
            </a:r>
          </a:p>
          <a:p>
            <a:pPr marL="171450" marR="0" lvl="0" indent="-171450" algn="l" defTabSz="914400" rtl="0" eaLnBrk="1" fontAlgn="auto" latinLnBrk="0" hangingPunct="1">
              <a:lnSpc>
                <a:spcPct val="110000"/>
              </a:lnSpc>
              <a:spcBef>
                <a:spcPts val="0"/>
              </a:spcBef>
              <a:spcAft>
                <a:spcPts val="20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374151"/>
                </a:solidFill>
                <a:effectLst/>
                <a:uLnTx/>
                <a:uFillTx/>
                <a:latin typeface="Poppins"/>
                <a:ea typeface="+mn-lt"/>
                <a:cs typeface="Poppins"/>
              </a:rPr>
              <a:t>Real-time reporting with business KPIs with enhanced self-service BI capabilities using</a:t>
            </a:r>
            <a:r>
              <a:rPr kumimoji="0" lang="en-US" sz="1100" b="1" i="0" u="none" strike="noStrike" kern="1200" cap="none" spc="0" normalizeH="0" baseline="0" noProof="0">
                <a:ln>
                  <a:noFill/>
                </a:ln>
                <a:solidFill>
                  <a:srgbClr val="374151"/>
                </a:solidFill>
                <a:effectLst/>
                <a:uLnTx/>
                <a:uFillTx/>
                <a:latin typeface="Poppins"/>
                <a:ea typeface="+mn-lt"/>
                <a:cs typeface="Poppins"/>
              </a:rPr>
              <a:t> Tableau</a:t>
            </a:r>
            <a:r>
              <a:rPr kumimoji="0" lang="en-US" sz="1100" b="0" i="0" u="none" strike="noStrike" kern="1200" cap="none" spc="0" normalizeH="0" baseline="0" noProof="0">
                <a:ln>
                  <a:noFill/>
                </a:ln>
                <a:solidFill>
                  <a:srgbClr val="374151"/>
                </a:solidFill>
                <a:effectLst/>
                <a:uLnTx/>
                <a:uFillTx/>
                <a:latin typeface="Poppins"/>
                <a:ea typeface="+mn-lt"/>
                <a:cs typeface="Poppins"/>
              </a:rPr>
              <a:t>.</a:t>
            </a:r>
          </a:p>
          <a:p>
            <a:pPr marL="171450" marR="0" lvl="0" indent="-171450" algn="l" defTabSz="914400" rtl="0" eaLnBrk="1" fontAlgn="auto" latinLnBrk="0" hangingPunct="1">
              <a:lnSpc>
                <a:spcPct val="110000"/>
              </a:lnSpc>
              <a:spcBef>
                <a:spcPts val="0"/>
              </a:spcBef>
              <a:spcAft>
                <a:spcPts val="20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374151"/>
                </a:solidFill>
                <a:effectLst/>
                <a:uLnTx/>
                <a:uFillTx/>
                <a:latin typeface="Poppins"/>
                <a:ea typeface="+mn-lt"/>
                <a:cs typeface="Poppins"/>
              </a:rPr>
              <a:t>Streamlined data governance and provided a comprehensive view of data assets and lineage</a:t>
            </a:r>
          </a:p>
          <a:p>
            <a:pPr marL="171450" marR="0" lvl="0" indent="-171450" algn="l" defTabSz="914400" rtl="0" eaLnBrk="1" fontAlgn="auto" latinLnBrk="0" hangingPunct="1">
              <a:lnSpc>
                <a:spcPct val="110000"/>
              </a:lnSpc>
              <a:spcBef>
                <a:spcPts val="0"/>
              </a:spcBef>
              <a:spcAft>
                <a:spcPts val="20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374151"/>
                </a:solidFill>
                <a:effectLst/>
                <a:uLnTx/>
                <a:uFillTx/>
                <a:latin typeface="Poppins"/>
                <a:ea typeface="+mn-lt"/>
                <a:cs typeface="Poppins"/>
              </a:rPr>
              <a:t>Data Quality improvement using </a:t>
            </a:r>
            <a:r>
              <a:rPr kumimoji="0" lang="en-US" sz="1100" b="1" i="0" u="none" strike="noStrike" kern="1200" cap="none" spc="0" normalizeH="0" baseline="0" noProof="0">
                <a:ln>
                  <a:noFill/>
                </a:ln>
                <a:solidFill>
                  <a:srgbClr val="374151"/>
                </a:solidFill>
                <a:effectLst/>
                <a:uLnTx/>
                <a:uFillTx/>
                <a:latin typeface="Poppins"/>
                <a:ea typeface="+mn-lt"/>
                <a:cs typeface="Poppins"/>
              </a:rPr>
              <a:t>AWS Data Glue </a:t>
            </a:r>
            <a:r>
              <a:rPr kumimoji="0" lang="en-US" sz="1100" b="0" i="0" u="none" strike="noStrike" kern="1200" cap="none" spc="0" normalizeH="0" baseline="0" noProof="0">
                <a:ln>
                  <a:noFill/>
                </a:ln>
                <a:solidFill>
                  <a:srgbClr val="374151"/>
                </a:solidFill>
                <a:effectLst/>
                <a:uLnTx/>
                <a:uFillTx/>
                <a:latin typeface="Poppins"/>
                <a:ea typeface="+mn-lt"/>
                <a:cs typeface="Poppins"/>
              </a:rPr>
              <a:t>and </a:t>
            </a:r>
            <a:r>
              <a:rPr kumimoji="0" lang="en-US" sz="1100" b="1" i="0" u="none" strike="noStrike" kern="1200" cap="none" spc="0" normalizeH="0" baseline="0" noProof="0">
                <a:ln>
                  <a:noFill/>
                </a:ln>
                <a:solidFill>
                  <a:srgbClr val="374151"/>
                </a:solidFill>
                <a:effectLst/>
                <a:uLnTx/>
                <a:uFillTx/>
                <a:latin typeface="Poppins"/>
                <a:ea typeface="+mn-lt"/>
                <a:cs typeface="Poppins"/>
              </a:rPr>
              <a:t>Data Brew</a:t>
            </a:r>
          </a:p>
          <a:p>
            <a:pPr marL="171450" marR="0" lvl="0" indent="-171450" algn="l" defTabSz="914400" rtl="0" eaLnBrk="1" fontAlgn="auto" latinLnBrk="0" hangingPunct="1">
              <a:lnSpc>
                <a:spcPct val="110000"/>
              </a:lnSpc>
              <a:spcBef>
                <a:spcPts val="0"/>
              </a:spcBef>
              <a:spcAft>
                <a:spcPts val="20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374151"/>
                </a:solidFill>
                <a:effectLst/>
                <a:uLnTx/>
                <a:uFillTx/>
                <a:latin typeface="Poppins"/>
                <a:ea typeface="+mn-lt"/>
                <a:cs typeface="Poppins"/>
              </a:rPr>
              <a:t>Implementation of SSOT in </a:t>
            </a:r>
            <a:r>
              <a:rPr kumimoji="0" lang="en-US" sz="1100" b="1" i="0" u="none" strike="noStrike" kern="1200" cap="none" spc="0" normalizeH="0" baseline="0" noProof="0">
                <a:ln>
                  <a:noFill/>
                </a:ln>
                <a:solidFill>
                  <a:srgbClr val="374151"/>
                </a:solidFill>
                <a:effectLst/>
                <a:uLnTx/>
                <a:uFillTx/>
                <a:latin typeface="Poppins"/>
                <a:ea typeface="+mn-lt"/>
                <a:cs typeface="Poppins"/>
              </a:rPr>
              <a:t>Redshift </a:t>
            </a:r>
            <a:r>
              <a:rPr kumimoji="0" lang="en-US" sz="1100" b="0" i="0" u="none" strike="noStrike" kern="1200" cap="none" spc="0" normalizeH="0" baseline="0" noProof="0">
                <a:ln>
                  <a:noFill/>
                </a:ln>
                <a:solidFill>
                  <a:srgbClr val="374151"/>
                </a:solidFill>
                <a:effectLst/>
                <a:uLnTx/>
                <a:uFillTx/>
                <a:latin typeface="Poppins"/>
                <a:ea typeface="+mn-lt"/>
                <a:cs typeface="Poppins"/>
              </a:rPr>
              <a:t>combining various data sources improving trust in data</a:t>
            </a:r>
          </a:p>
          <a:p>
            <a:pPr marL="171450" marR="0" lvl="0" indent="-171450" algn="l" defTabSz="914400" rtl="0" eaLnBrk="1" fontAlgn="auto" latinLnBrk="0" hangingPunct="1">
              <a:lnSpc>
                <a:spcPct val="110000"/>
              </a:lnSpc>
              <a:spcBef>
                <a:spcPts val="0"/>
              </a:spcBef>
              <a:spcAft>
                <a:spcPts val="20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374151"/>
                </a:solidFill>
                <a:effectLst/>
                <a:uLnTx/>
                <a:uFillTx/>
                <a:latin typeface="Poppins"/>
                <a:ea typeface="+mn-lt"/>
                <a:cs typeface="Poppins"/>
              </a:rPr>
              <a:t>Self-Service BI using advanced features of Tableau (NLQ)- Report Generation by Business users without IT involvement </a:t>
            </a:r>
          </a:p>
          <a:p>
            <a:pPr marL="171450" marR="0" lvl="0" indent="-171450" algn="l" defTabSz="914400" rtl="0" eaLnBrk="1" fontAlgn="auto" latinLnBrk="0" hangingPunct="1">
              <a:lnSpc>
                <a:spcPct val="110000"/>
              </a:lnSpc>
              <a:spcBef>
                <a:spcPts val="0"/>
              </a:spcBef>
              <a:spcAft>
                <a:spcPts val="20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374151"/>
                </a:solidFill>
                <a:effectLst/>
                <a:uLnTx/>
                <a:uFillTx/>
                <a:latin typeface="Poppins"/>
                <a:ea typeface="+mn-lt"/>
                <a:cs typeface="Poppins"/>
              </a:rPr>
              <a:t>Data Catalogue for tracking the lineage and data traceability</a:t>
            </a:r>
          </a:p>
          <a:p>
            <a:pPr marL="171450" marR="0" lvl="0" indent="-171450" algn="l" defTabSz="914400" rtl="0" eaLnBrk="1" fontAlgn="auto" latinLnBrk="0" hangingPunct="1">
              <a:lnSpc>
                <a:spcPct val="110000"/>
              </a:lnSpc>
              <a:spcBef>
                <a:spcPts val="0"/>
              </a:spcBef>
              <a:spcAft>
                <a:spcPts val="20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374151"/>
                </a:solidFill>
                <a:effectLst/>
                <a:uLnTx/>
                <a:uFillTx/>
                <a:latin typeface="Poppins"/>
                <a:ea typeface="+mn-lt"/>
                <a:cs typeface="Poppins"/>
              </a:rPr>
              <a:t>Established Agile BI methodology</a:t>
            </a:r>
            <a:endParaRPr kumimoji="0" lang="en-US" sz="1100" b="0" i="0" u="none" strike="noStrike" kern="1200" cap="none" spc="0" normalizeH="0" baseline="0" noProof="0">
              <a:ln>
                <a:noFill/>
              </a:ln>
              <a:solidFill>
                <a:srgbClr val="374151"/>
              </a:solidFill>
              <a:effectLst/>
              <a:uLnTx/>
              <a:uFillTx/>
              <a:latin typeface="Poppins"/>
              <a:ea typeface="+mn-ea"/>
              <a:cs typeface="Poppins"/>
            </a:endParaRPr>
          </a:p>
        </p:txBody>
      </p:sp>
      <p:sp>
        <p:nvSpPr>
          <p:cNvPr id="21" name="Oval 20">
            <a:extLst>
              <a:ext uri="{FF2B5EF4-FFF2-40B4-BE49-F238E27FC236}">
                <a16:creationId xmlns:a16="http://schemas.microsoft.com/office/drawing/2014/main" id="{4DEB5987-ED24-4AB8-1978-35EDE1532E48}"/>
              </a:ext>
            </a:extLst>
          </p:cNvPr>
          <p:cNvSpPr/>
          <p:nvPr/>
        </p:nvSpPr>
        <p:spPr>
          <a:xfrm>
            <a:off x="8801245" y="2512970"/>
            <a:ext cx="640080" cy="640080"/>
          </a:xfrm>
          <a:prstGeom prst="ellipse">
            <a:avLst/>
          </a:prstGeom>
          <a:noFill/>
          <a:ln>
            <a:solidFill>
              <a:srgbClr val="24255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Poppins"/>
              <a:ea typeface="+mn-ea"/>
              <a:cs typeface="+mn-cs"/>
            </a:endParaRPr>
          </a:p>
        </p:txBody>
      </p:sp>
      <p:sp>
        <p:nvSpPr>
          <p:cNvPr id="24" name="Oval 23">
            <a:extLst>
              <a:ext uri="{FF2B5EF4-FFF2-40B4-BE49-F238E27FC236}">
                <a16:creationId xmlns:a16="http://schemas.microsoft.com/office/drawing/2014/main" id="{6D73669E-3D09-A6A7-7FBA-3E0E752D6917}"/>
              </a:ext>
            </a:extLst>
          </p:cNvPr>
          <p:cNvSpPr/>
          <p:nvPr/>
        </p:nvSpPr>
        <p:spPr>
          <a:xfrm>
            <a:off x="8787597" y="3615735"/>
            <a:ext cx="640080" cy="640080"/>
          </a:xfrm>
          <a:prstGeom prst="ellipse">
            <a:avLst/>
          </a:prstGeom>
          <a:noFill/>
          <a:ln>
            <a:solidFill>
              <a:srgbClr val="24255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Poppins"/>
              <a:ea typeface="+mn-ea"/>
              <a:cs typeface="+mn-cs"/>
            </a:endParaRPr>
          </a:p>
        </p:txBody>
      </p:sp>
      <p:sp>
        <p:nvSpPr>
          <p:cNvPr id="26" name="Oval 25">
            <a:extLst>
              <a:ext uri="{FF2B5EF4-FFF2-40B4-BE49-F238E27FC236}">
                <a16:creationId xmlns:a16="http://schemas.microsoft.com/office/drawing/2014/main" id="{5E707041-A989-0969-EFE3-9A8B1F6E44FB}"/>
              </a:ext>
            </a:extLst>
          </p:cNvPr>
          <p:cNvSpPr/>
          <p:nvPr/>
        </p:nvSpPr>
        <p:spPr>
          <a:xfrm>
            <a:off x="8801245" y="4595412"/>
            <a:ext cx="640080" cy="64008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Poppins"/>
              <a:ea typeface="+mn-ea"/>
              <a:cs typeface="+mn-cs"/>
            </a:endParaRPr>
          </a:p>
        </p:txBody>
      </p:sp>
      <p:pic>
        <p:nvPicPr>
          <p:cNvPr id="27" name="Picture 26">
            <a:extLst>
              <a:ext uri="{FF2B5EF4-FFF2-40B4-BE49-F238E27FC236}">
                <a16:creationId xmlns:a16="http://schemas.microsoft.com/office/drawing/2014/main" id="{FD7ED79C-B6A9-EA53-CD07-D21F76DE00ED}"/>
              </a:ext>
            </a:extLst>
          </p:cNvPr>
          <p:cNvPicPr>
            <a:picLocks noChangeAspect="1"/>
          </p:cNvPicPr>
          <p:nvPr/>
        </p:nvPicPr>
        <p:blipFill>
          <a:blip r:embed="rId3"/>
          <a:stretch>
            <a:fillRect/>
          </a:stretch>
        </p:blipFill>
        <p:spPr>
          <a:xfrm>
            <a:off x="8922032" y="1483817"/>
            <a:ext cx="393700" cy="457200"/>
          </a:xfrm>
          <a:prstGeom prst="rect">
            <a:avLst/>
          </a:prstGeom>
        </p:spPr>
      </p:pic>
      <p:pic>
        <p:nvPicPr>
          <p:cNvPr id="28" name="Picture 27">
            <a:extLst>
              <a:ext uri="{FF2B5EF4-FFF2-40B4-BE49-F238E27FC236}">
                <a16:creationId xmlns:a16="http://schemas.microsoft.com/office/drawing/2014/main" id="{16764DA5-4A8A-45C4-BE42-384AB4D14582}"/>
              </a:ext>
            </a:extLst>
          </p:cNvPr>
          <p:cNvPicPr>
            <a:picLocks noChangeAspect="1"/>
          </p:cNvPicPr>
          <p:nvPr/>
        </p:nvPicPr>
        <p:blipFill>
          <a:blip r:embed="rId4"/>
          <a:stretch>
            <a:fillRect/>
          </a:stretch>
        </p:blipFill>
        <p:spPr>
          <a:xfrm>
            <a:off x="8907105" y="2618830"/>
            <a:ext cx="450850" cy="450850"/>
          </a:xfrm>
          <a:prstGeom prst="rect">
            <a:avLst/>
          </a:prstGeom>
          <a:ln>
            <a:solidFill>
              <a:srgbClr val="24255B"/>
            </a:solidFill>
          </a:ln>
        </p:spPr>
      </p:pic>
      <p:pic>
        <p:nvPicPr>
          <p:cNvPr id="29" name="Picture 28">
            <a:extLst>
              <a:ext uri="{FF2B5EF4-FFF2-40B4-BE49-F238E27FC236}">
                <a16:creationId xmlns:a16="http://schemas.microsoft.com/office/drawing/2014/main" id="{D9DA456B-F997-4914-9895-ED86C8D4B2A0}"/>
              </a:ext>
            </a:extLst>
          </p:cNvPr>
          <p:cNvPicPr>
            <a:picLocks noChangeAspect="1"/>
          </p:cNvPicPr>
          <p:nvPr/>
        </p:nvPicPr>
        <p:blipFill>
          <a:blip r:embed="rId5"/>
          <a:stretch>
            <a:fillRect/>
          </a:stretch>
        </p:blipFill>
        <p:spPr>
          <a:xfrm>
            <a:off x="8900150" y="3684542"/>
            <a:ext cx="437464" cy="524957"/>
          </a:xfrm>
          <a:prstGeom prst="rect">
            <a:avLst/>
          </a:prstGeom>
          <a:ln>
            <a:solidFill>
              <a:srgbClr val="24255B"/>
            </a:solidFill>
          </a:ln>
        </p:spPr>
      </p:pic>
      <p:sp>
        <p:nvSpPr>
          <p:cNvPr id="30" name="Rectangle 29">
            <a:extLst>
              <a:ext uri="{FF2B5EF4-FFF2-40B4-BE49-F238E27FC236}">
                <a16:creationId xmlns:a16="http://schemas.microsoft.com/office/drawing/2014/main" id="{BB80D80F-F030-ACE3-4E90-55453C132384}"/>
              </a:ext>
            </a:extLst>
          </p:cNvPr>
          <p:cNvSpPr/>
          <p:nvPr/>
        </p:nvSpPr>
        <p:spPr bwMode="auto">
          <a:xfrm>
            <a:off x="8410316" y="1320754"/>
            <a:ext cx="3487448" cy="3170230"/>
          </a:xfrm>
          <a:prstGeom prst="rect">
            <a:avLst/>
          </a:prstGeom>
          <a:solidFill>
            <a:schemeClr val="bg1">
              <a:lumMod val="95000"/>
            </a:schemeClr>
          </a:solidFill>
          <a:ln w="9525">
            <a:noFill/>
            <a:round/>
            <a:headEnd/>
            <a:tailEnd/>
          </a:ln>
          <a:effectLst/>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Calibri"/>
            </a:endParaRPr>
          </a:p>
        </p:txBody>
      </p:sp>
      <p:grpSp>
        <p:nvGrpSpPr>
          <p:cNvPr id="31" name="Group 30">
            <a:extLst>
              <a:ext uri="{FF2B5EF4-FFF2-40B4-BE49-F238E27FC236}">
                <a16:creationId xmlns:a16="http://schemas.microsoft.com/office/drawing/2014/main" id="{4EA62CA9-9A99-F25D-CCAF-08029250BF25}"/>
              </a:ext>
            </a:extLst>
          </p:cNvPr>
          <p:cNvGrpSpPr/>
          <p:nvPr/>
        </p:nvGrpSpPr>
        <p:grpSpPr>
          <a:xfrm>
            <a:off x="8168548" y="960041"/>
            <a:ext cx="2979921" cy="658812"/>
            <a:chOff x="7555266" y="1214168"/>
            <a:chExt cx="2979921" cy="658812"/>
          </a:xfrm>
        </p:grpSpPr>
        <p:sp>
          <p:nvSpPr>
            <p:cNvPr id="32" name="Right Triangle 31">
              <a:extLst>
                <a:ext uri="{FF2B5EF4-FFF2-40B4-BE49-F238E27FC236}">
                  <a16:creationId xmlns:a16="http://schemas.microsoft.com/office/drawing/2014/main" id="{B6463D82-76E9-0327-F5A4-CA7325BBF0C5}"/>
                </a:ext>
              </a:extLst>
            </p:cNvPr>
            <p:cNvSpPr/>
            <p:nvPr/>
          </p:nvSpPr>
          <p:spPr bwMode="auto">
            <a:xfrm>
              <a:off x="10287623" y="1224031"/>
              <a:ext cx="247564" cy="350848"/>
            </a:xfrm>
            <a:prstGeom prst="rtTriangle">
              <a:avLst/>
            </a:prstGeom>
            <a:solidFill>
              <a:srgbClr val="288886"/>
            </a:solidFill>
            <a:ln w="9525">
              <a:noFill/>
              <a:round/>
              <a:headEnd/>
              <a:tailEnd/>
            </a:ln>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3" name="Right Triangle 32">
              <a:extLst>
                <a:ext uri="{FF2B5EF4-FFF2-40B4-BE49-F238E27FC236}">
                  <a16:creationId xmlns:a16="http://schemas.microsoft.com/office/drawing/2014/main" id="{2DEAAAE9-E42E-539C-5F65-60F45CD2916C}"/>
                </a:ext>
              </a:extLst>
            </p:cNvPr>
            <p:cNvSpPr/>
            <p:nvPr/>
          </p:nvSpPr>
          <p:spPr bwMode="auto">
            <a:xfrm rot="10800000">
              <a:off x="7555266" y="1683704"/>
              <a:ext cx="247564" cy="189276"/>
            </a:xfrm>
            <a:prstGeom prst="rtTriangle">
              <a:avLst/>
            </a:prstGeom>
            <a:solidFill>
              <a:srgbClr val="288886"/>
            </a:solidFill>
            <a:ln w="9525">
              <a:noFill/>
              <a:round/>
              <a:headEnd/>
              <a:tailEnd/>
            </a:ln>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4" name="Rectangle 33">
              <a:extLst>
                <a:ext uri="{FF2B5EF4-FFF2-40B4-BE49-F238E27FC236}">
                  <a16:creationId xmlns:a16="http://schemas.microsoft.com/office/drawing/2014/main" id="{D069C10E-DAA1-0945-B7CD-50A2ED7681C2}"/>
                </a:ext>
              </a:extLst>
            </p:cNvPr>
            <p:cNvSpPr/>
            <p:nvPr/>
          </p:nvSpPr>
          <p:spPr bwMode="auto">
            <a:xfrm>
              <a:off x="7555266" y="1214168"/>
              <a:ext cx="2732357" cy="469537"/>
            </a:xfrm>
            <a:prstGeom prst="rect">
              <a:avLst/>
            </a:prstGeom>
            <a:solidFill>
              <a:srgbClr val="39C1BF"/>
            </a:solidFill>
            <a:ln w="9525">
              <a:noFill/>
              <a:round/>
              <a:headEnd/>
              <a:tailEnd/>
            </a:ln>
            <a:effectLst>
              <a:outerShdw blurRad="50800" dist="38100" dir="5400000" algn="t" rotWithShape="0">
                <a:prstClr val="black">
                  <a:alpha val="40000"/>
                </a:prstClr>
              </a:outerShdw>
            </a:effectLst>
          </p:spPr>
          <p:txBody>
            <a:bodyPr vert="horz" wrap="square" lIns="91440" tIns="45720" rIns="91440" bIns="45720" numCol="1" rtlCol="0" anchor="ctr"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white"/>
                  </a:solidFill>
                  <a:effectLst/>
                  <a:uLnTx/>
                  <a:uFillTx/>
                  <a:latin typeface="Poppins"/>
                  <a:ea typeface="+mn-ea"/>
                  <a:cs typeface="+mn-cs"/>
                </a:rPr>
                <a:t> Value Delivered</a:t>
              </a:r>
              <a:endParaRPr kumimoji="0" lang="en-US" sz="1400" b="1" i="0" u="none" strike="noStrike" kern="1200" cap="none" spc="0" normalizeH="0" baseline="0" noProof="0">
                <a:ln>
                  <a:noFill/>
                </a:ln>
                <a:solidFill>
                  <a:prstClr val="white"/>
                </a:solidFill>
                <a:effectLst/>
                <a:uLnTx/>
                <a:uFillTx/>
                <a:latin typeface="Poppins"/>
                <a:ea typeface="+mn-ea"/>
                <a:cs typeface="+mn-cs"/>
              </a:endParaRPr>
            </a:p>
          </p:txBody>
        </p:sp>
      </p:grpSp>
      <p:sp>
        <p:nvSpPr>
          <p:cNvPr id="35" name="Rectangle 34">
            <a:extLst>
              <a:ext uri="{FF2B5EF4-FFF2-40B4-BE49-F238E27FC236}">
                <a16:creationId xmlns:a16="http://schemas.microsoft.com/office/drawing/2014/main" id="{9A5DBB1E-E4BF-819A-E48D-0FC980DBA67E}"/>
              </a:ext>
            </a:extLst>
          </p:cNvPr>
          <p:cNvSpPr/>
          <p:nvPr/>
        </p:nvSpPr>
        <p:spPr>
          <a:xfrm>
            <a:off x="467272" y="938034"/>
            <a:ext cx="7646787" cy="1119366"/>
          </a:xfrm>
          <a:prstGeom prst="rect">
            <a:avLst/>
          </a:prstGeom>
          <a:solidFill>
            <a:srgbClr val="002E87"/>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rtlCol="0" anchor="t" anchorCtr="0"/>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white"/>
                </a:solidFill>
                <a:effectLst/>
                <a:uLnTx/>
                <a:uFillTx/>
                <a:latin typeface="Poppins"/>
                <a:ea typeface="+mn-ea"/>
                <a:cs typeface="Calibri"/>
              </a:rPr>
              <a:t>Project Overview</a:t>
            </a:r>
            <a:r>
              <a:rPr kumimoji="0" lang="en-US" sz="1050" b="0" i="0" u="none" strike="noStrike" kern="1200" cap="none" spc="0" normalizeH="0" baseline="0" noProof="0">
                <a:ln>
                  <a:noFill/>
                </a:ln>
                <a:solidFill>
                  <a:prstClr val="white"/>
                </a:solidFill>
                <a:effectLst/>
                <a:uLnTx/>
                <a:uFillTx/>
                <a:latin typeface="Poppins"/>
                <a:ea typeface="+mn-ea"/>
                <a:cs typeface="Calibri"/>
              </a:rPr>
              <a:t>: </a:t>
            </a:r>
            <a:r>
              <a:rPr kumimoji="0" lang="en-US" sz="1050" b="0" i="0" u="none" strike="noStrike" kern="1200" cap="none" spc="0" normalizeH="0" baseline="0" noProof="0">
                <a:ln>
                  <a:noFill/>
                </a:ln>
                <a:solidFill>
                  <a:prstClr val="white"/>
                </a:solidFill>
                <a:effectLst/>
                <a:uLnTx/>
                <a:uFillTx/>
                <a:latin typeface="Poppins"/>
                <a:ea typeface="+mn-lt"/>
                <a:cs typeface="Poppins"/>
              </a:rPr>
              <a:t>A leading hi-tech client faced challenges within their Business Intelligence (BI) system. Business leaders were concerned about the quality, accuracy, and timeliness of Key Performance Indicators (KPIs)  and turnaround times for new reports. The client was seeking a strategic partner to address these issues by implementing a robust data pipeline with a single source of truth (SSOT), enhancing data quality, transparency in data governance, tracking data lineage, and establishing a self-service BI solution to reduce IT dependency for business users.</a:t>
            </a:r>
          </a:p>
        </p:txBody>
      </p:sp>
      <p:grpSp>
        <p:nvGrpSpPr>
          <p:cNvPr id="41" name="Group 40">
            <a:extLst>
              <a:ext uri="{FF2B5EF4-FFF2-40B4-BE49-F238E27FC236}">
                <a16:creationId xmlns:a16="http://schemas.microsoft.com/office/drawing/2014/main" id="{8FAB0822-631B-7323-AD03-659ABB8466F9}"/>
              </a:ext>
            </a:extLst>
          </p:cNvPr>
          <p:cNvGrpSpPr/>
          <p:nvPr/>
        </p:nvGrpSpPr>
        <p:grpSpPr>
          <a:xfrm>
            <a:off x="4143849" y="2162413"/>
            <a:ext cx="3976577" cy="506676"/>
            <a:chOff x="4602706" y="2803376"/>
            <a:chExt cx="3075565" cy="506676"/>
          </a:xfrm>
        </p:grpSpPr>
        <p:sp>
          <p:nvSpPr>
            <p:cNvPr id="42" name="Pentagon 43">
              <a:extLst>
                <a:ext uri="{FF2B5EF4-FFF2-40B4-BE49-F238E27FC236}">
                  <a16:creationId xmlns:a16="http://schemas.microsoft.com/office/drawing/2014/main" id="{7C44EB57-578A-B7A8-D0B5-9397130BCB17}"/>
                </a:ext>
              </a:extLst>
            </p:cNvPr>
            <p:cNvSpPr/>
            <p:nvPr/>
          </p:nvSpPr>
          <p:spPr>
            <a:xfrm>
              <a:off x="4784520" y="2803376"/>
              <a:ext cx="2893751" cy="506101"/>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3" name="Pentagon 42">
              <a:extLst>
                <a:ext uri="{FF2B5EF4-FFF2-40B4-BE49-F238E27FC236}">
                  <a16:creationId xmlns:a16="http://schemas.microsoft.com/office/drawing/2014/main" id="{706AD344-6A30-0D78-E84B-8267E49AA087}"/>
                </a:ext>
              </a:extLst>
            </p:cNvPr>
            <p:cNvSpPr/>
            <p:nvPr/>
          </p:nvSpPr>
          <p:spPr>
            <a:xfrm>
              <a:off x="4693613" y="2803664"/>
              <a:ext cx="2893751" cy="506101"/>
            </a:xfrm>
            <a:prstGeom prst="roundRect">
              <a:avLst/>
            </a:prstGeom>
            <a:solidFill>
              <a:srgbClr val="002E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4" name="Pentagon 40">
              <a:extLst>
                <a:ext uri="{FF2B5EF4-FFF2-40B4-BE49-F238E27FC236}">
                  <a16:creationId xmlns:a16="http://schemas.microsoft.com/office/drawing/2014/main" id="{6B0DE0B4-BFB9-0556-61B7-714CF2D54727}"/>
                </a:ext>
              </a:extLst>
            </p:cNvPr>
            <p:cNvSpPr/>
            <p:nvPr/>
          </p:nvSpPr>
          <p:spPr>
            <a:xfrm>
              <a:off x="4602706" y="2803951"/>
              <a:ext cx="2893751" cy="506101"/>
            </a:xfrm>
            <a:prstGeom prst="roundRect">
              <a:avLst/>
            </a:prstGeom>
            <a:solidFill>
              <a:srgbClr val="9DC3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2E87"/>
                  </a:solidFill>
                  <a:effectLst/>
                  <a:uLnTx/>
                  <a:uFillTx/>
                  <a:latin typeface="Poppins SemiBold"/>
                  <a:ea typeface="+mn-ea"/>
                  <a:cs typeface="+mn-cs"/>
                </a:rPr>
                <a:t>Approach</a:t>
              </a:r>
              <a:endParaRPr kumimoji="0" lang="en-US" sz="1800" b="0" i="0" u="none" strike="noStrike" kern="1200" cap="none" spc="0" normalizeH="0" baseline="0" noProof="0">
                <a:ln>
                  <a:noFill/>
                </a:ln>
                <a:solidFill>
                  <a:srgbClr val="002E87"/>
                </a:solidFill>
                <a:effectLst/>
                <a:uLnTx/>
                <a:uFillTx/>
                <a:latin typeface="Poppins SemiBold"/>
                <a:ea typeface="+mn-ea"/>
                <a:cs typeface="+mn-cs"/>
              </a:endParaRPr>
            </a:p>
          </p:txBody>
        </p:sp>
      </p:grpSp>
      <p:sp>
        <p:nvSpPr>
          <p:cNvPr id="45" name="TextBox 44">
            <a:extLst>
              <a:ext uri="{FF2B5EF4-FFF2-40B4-BE49-F238E27FC236}">
                <a16:creationId xmlns:a16="http://schemas.microsoft.com/office/drawing/2014/main" id="{F082DBD0-0231-E156-DD90-9CDBF52AD19F}"/>
              </a:ext>
            </a:extLst>
          </p:cNvPr>
          <p:cNvSpPr txBox="1"/>
          <p:nvPr/>
        </p:nvSpPr>
        <p:spPr>
          <a:xfrm>
            <a:off x="9146565" y="1653046"/>
            <a:ext cx="2632759" cy="249299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4472C4">
                    <a:lumMod val="50000"/>
                  </a:srgbClr>
                </a:solidFill>
                <a:effectLst/>
                <a:uLnTx/>
                <a:uFillTx/>
                <a:latin typeface="Poppins"/>
                <a:ea typeface="+mn-ea"/>
                <a:cs typeface="+mn-cs"/>
              </a:rPr>
              <a:t>Improved data quality and Governance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4472C4">
                  <a:lumMod val="50000"/>
                </a:srgbClr>
              </a:solidFill>
              <a:effectLst/>
              <a:uLnTx/>
              <a:uFillTx/>
              <a:latin typeface="Poppins"/>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4472C4">
                    <a:lumMod val="50000"/>
                  </a:srgbClr>
                </a:solidFill>
                <a:effectLst/>
                <a:uLnTx/>
                <a:uFillTx/>
                <a:latin typeface="Poppins"/>
                <a:ea typeface="+mn-ea"/>
                <a:cs typeface="+mn-cs"/>
              </a:rPr>
              <a:t>Real-time Reporting on Business  KPI</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4472C4">
                  <a:lumMod val="50000"/>
                </a:srgbClr>
              </a:solidFill>
              <a:effectLst/>
              <a:uLnTx/>
              <a:uFillTx/>
              <a:latin typeface="Poppins"/>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4472C4">
                    <a:lumMod val="50000"/>
                  </a:srgbClr>
                </a:solidFill>
                <a:effectLst/>
                <a:uLnTx/>
                <a:uFillTx/>
                <a:latin typeface="Poppins"/>
                <a:ea typeface="+mn-ea"/>
                <a:cs typeface="+mn-cs"/>
              </a:rPr>
              <a:t>Enhanced self-service BI capabilities through advanced tool</a:t>
            </a:r>
            <a:br>
              <a:rPr kumimoji="0" lang="en-US" sz="1200" b="0" i="0" u="none" strike="noStrike" kern="1200" cap="none" spc="0" normalizeH="0" baseline="0" noProof="0">
                <a:ln>
                  <a:noFill/>
                </a:ln>
                <a:solidFill>
                  <a:srgbClr val="4472C4">
                    <a:lumMod val="50000"/>
                  </a:srgbClr>
                </a:solidFill>
                <a:effectLst/>
                <a:uLnTx/>
                <a:uFillTx/>
                <a:latin typeface="Poppins"/>
                <a:ea typeface="+mn-ea"/>
                <a:cs typeface="+mn-cs"/>
              </a:rPr>
            </a:br>
            <a:br>
              <a:rPr kumimoji="0" lang="en-US" sz="1200" b="0" i="0" u="none" strike="noStrike" kern="1200" cap="none" spc="0" normalizeH="0" baseline="0" noProof="0">
                <a:ln>
                  <a:noFill/>
                </a:ln>
                <a:solidFill>
                  <a:srgbClr val="4472C4">
                    <a:lumMod val="50000"/>
                  </a:srgbClr>
                </a:solidFill>
                <a:effectLst/>
                <a:uLnTx/>
                <a:uFillTx/>
                <a:latin typeface="Poppins"/>
                <a:ea typeface="+mn-ea"/>
                <a:cs typeface="+mn-cs"/>
              </a:rPr>
            </a:br>
            <a:r>
              <a:rPr kumimoji="0" lang="en-US" sz="1200" b="0" i="0" u="none" strike="noStrike" kern="1200" cap="none" spc="0" normalizeH="0" baseline="0" noProof="0">
                <a:ln>
                  <a:noFill/>
                </a:ln>
                <a:solidFill>
                  <a:srgbClr val="4472C4">
                    <a:lumMod val="50000"/>
                  </a:srgbClr>
                </a:solidFill>
                <a:effectLst/>
                <a:uLnTx/>
                <a:uFillTx/>
                <a:latin typeface="Poppins"/>
                <a:ea typeface="+mn-ea"/>
                <a:cs typeface="+mn-cs"/>
              </a:rPr>
              <a:t>Enabled transparency and compliance with detailed data lineage tracking.</a:t>
            </a:r>
          </a:p>
        </p:txBody>
      </p:sp>
      <p:sp>
        <p:nvSpPr>
          <p:cNvPr id="51" name="Rectangle 50">
            <a:extLst>
              <a:ext uri="{FF2B5EF4-FFF2-40B4-BE49-F238E27FC236}">
                <a16:creationId xmlns:a16="http://schemas.microsoft.com/office/drawing/2014/main" id="{58C702F4-4260-528B-14CD-E71710A416D0}"/>
              </a:ext>
            </a:extLst>
          </p:cNvPr>
          <p:cNvSpPr/>
          <p:nvPr/>
        </p:nvSpPr>
        <p:spPr bwMode="auto">
          <a:xfrm>
            <a:off x="8373237" y="4868244"/>
            <a:ext cx="3487448" cy="1647817"/>
          </a:xfrm>
          <a:prstGeom prst="rect">
            <a:avLst/>
          </a:prstGeom>
          <a:solidFill>
            <a:schemeClr val="bg1">
              <a:lumMod val="95000"/>
            </a:schemeClr>
          </a:solidFill>
          <a:ln w="9525">
            <a:noFill/>
            <a:round/>
            <a:headEnd/>
            <a:tailEnd/>
          </a:ln>
          <a:effectLst/>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Calibri"/>
            </a:endParaRPr>
          </a:p>
        </p:txBody>
      </p:sp>
      <p:grpSp>
        <p:nvGrpSpPr>
          <p:cNvPr id="52" name="Group 51">
            <a:extLst>
              <a:ext uri="{FF2B5EF4-FFF2-40B4-BE49-F238E27FC236}">
                <a16:creationId xmlns:a16="http://schemas.microsoft.com/office/drawing/2014/main" id="{4E3681C6-0179-3A00-E288-C25FDC1C9BCE}"/>
              </a:ext>
            </a:extLst>
          </p:cNvPr>
          <p:cNvGrpSpPr/>
          <p:nvPr/>
        </p:nvGrpSpPr>
        <p:grpSpPr>
          <a:xfrm>
            <a:off x="8213547" y="4615631"/>
            <a:ext cx="2979921" cy="658812"/>
            <a:chOff x="7555266" y="1214168"/>
            <a:chExt cx="2979921" cy="658812"/>
          </a:xfrm>
        </p:grpSpPr>
        <p:sp>
          <p:nvSpPr>
            <p:cNvPr id="53" name="Right Triangle 52">
              <a:extLst>
                <a:ext uri="{FF2B5EF4-FFF2-40B4-BE49-F238E27FC236}">
                  <a16:creationId xmlns:a16="http://schemas.microsoft.com/office/drawing/2014/main" id="{C9F9F322-21E6-38F3-8D17-0D3F4E42B0E4}"/>
                </a:ext>
              </a:extLst>
            </p:cNvPr>
            <p:cNvSpPr/>
            <p:nvPr/>
          </p:nvSpPr>
          <p:spPr bwMode="auto">
            <a:xfrm>
              <a:off x="10287623" y="1224031"/>
              <a:ext cx="247564" cy="350848"/>
            </a:xfrm>
            <a:prstGeom prst="rtTriangle">
              <a:avLst/>
            </a:prstGeom>
            <a:solidFill>
              <a:srgbClr val="288886"/>
            </a:solidFill>
            <a:ln w="9525">
              <a:noFill/>
              <a:round/>
              <a:headEnd/>
              <a:tailEnd/>
            </a:ln>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4" name="Right Triangle 53">
              <a:extLst>
                <a:ext uri="{FF2B5EF4-FFF2-40B4-BE49-F238E27FC236}">
                  <a16:creationId xmlns:a16="http://schemas.microsoft.com/office/drawing/2014/main" id="{3F4DED60-CA17-4345-DC48-AC82C071014A}"/>
                </a:ext>
              </a:extLst>
            </p:cNvPr>
            <p:cNvSpPr/>
            <p:nvPr/>
          </p:nvSpPr>
          <p:spPr bwMode="auto">
            <a:xfrm rot="10800000">
              <a:off x="7555266" y="1683704"/>
              <a:ext cx="247564" cy="189276"/>
            </a:xfrm>
            <a:prstGeom prst="rtTriangle">
              <a:avLst/>
            </a:prstGeom>
            <a:solidFill>
              <a:srgbClr val="288886"/>
            </a:solidFill>
            <a:ln w="9525">
              <a:noFill/>
              <a:round/>
              <a:headEnd/>
              <a:tailEnd/>
            </a:ln>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5" name="Rectangle 54">
              <a:extLst>
                <a:ext uri="{FF2B5EF4-FFF2-40B4-BE49-F238E27FC236}">
                  <a16:creationId xmlns:a16="http://schemas.microsoft.com/office/drawing/2014/main" id="{F8B32588-24FB-866B-5402-00A4B037C1FD}"/>
                </a:ext>
              </a:extLst>
            </p:cNvPr>
            <p:cNvSpPr/>
            <p:nvPr/>
          </p:nvSpPr>
          <p:spPr bwMode="auto">
            <a:xfrm>
              <a:off x="7555266" y="1214168"/>
              <a:ext cx="2732357" cy="469537"/>
            </a:xfrm>
            <a:prstGeom prst="rect">
              <a:avLst/>
            </a:prstGeom>
            <a:solidFill>
              <a:srgbClr val="39C1BF"/>
            </a:solidFill>
            <a:ln w="9525">
              <a:noFill/>
              <a:round/>
              <a:headEnd/>
              <a:tailEnd/>
            </a:ln>
            <a:effectLst>
              <a:outerShdw blurRad="50800" dist="38100" dir="5400000" algn="t" rotWithShape="0">
                <a:prstClr val="black">
                  <a:alpha val="40000"/>
                </a:prstClr>
              </a:outerShdw>
            </a:effectLst>
          </p:spPr>
          <p:txBody>
            <a:bodyPr vert="horz" wrap="square" lIns="91440" tIns="45720" rIns="91440" bIns="45720" numCol="1" rtlCol="0" anchor="ctr"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white"/>
                  </a:solidFill>
                  <a:effectLst/>
                  <a:uLnTx/>
                  <a:uFillTx/>
                  <a:latin typeface="Poppins"/>
                  <a:ea typeface="+mn-ea"/>
                  <a:cs typeface="+mn-cs"/>
                </a:rPr>
                <a:t>Tools Utilized</a:t>
              </a:r>
            </a:p>
          </p:txBody>
        </p:sp>
      </p:grpSp>
      <p:pic>
        <p:nvPicPr>
          <p:cNvPr id="6" name="Picture 5" descr="Text&#10;&#10;Description automatically generated">
            <a:extLst>
              <a:ext uri="{FF2B5EF4-FFF2-40B4-BE49-F238E27FC236}">
                <a16:creationId xmlns:a16="http://schemas.microsoft.com/office/drawing/2014/main" id="{96C20C49-B067-21CF-9E0F-AE806CD410AC}"/>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t="22874" b="23655"/>
          <a:stretch/>
        </p:blipFill>
        <p:spPr>
          <a:xfrm>
            <a:off x="8602587" y="6052089"/>
            <a:ext cx="1032590" cy="414109"/>
          </a:xfrm>
          <a:prstGeom prst="rect">
            <a:avLst/>
          </a:prstGeom>
        </p:spPr>
      </p:pic>
      <p:grpSp>
        <p:nvGrpSpPr>
          <p:cNvPr id="15" name="Group 14">
            <a:extLst>
              <a:ext uri="{FF2B5EF4-FFF2-40B4-BE49-F238E27FC236}">
                <a16:creationId xmlns:a16="http://schemas.microsoft.com/office/drawing/2014/main" id="{E140564F-D22A-1D9B-38F1-767B8B3338BD}"/>
              </a:ext>
            </a:extLst>
          </p:cNvPr>
          <p:cNvGrpSpPr/>
          <p:nvPr/>
        </p:nvGrpSpPr>
        <p:grpSpPr>
          <a:xfrm>
            <a:off x="472164" y="2162413"/>
            <a:ext cx="3565830" cy="506676"/>
            <a:chOff x="377675" y="2790487"/>
            <a:chExt cx="3075565" cy="506676"/>
          </a:xfrm>
        </p:grpSpPr>
        <p:sp>
          <p:nvSpPr>
            <p:cNvPr id="17" name="Pentagon 43">
              <a:extLst>
                <a:ext uri="{FF2B5EF4-FFF2-40B4-BE49-F238E27FC236}">
                  <a16:creationId xmlns:a16="http://schemas.microsoft.com/office/drawing/2014/main" id="{8336A6B8-FB2F-8081-1E3B-940D57F6267E}"/>
                </a:ext>
              </a:extLst>
            </p:cNvPr>
            <p:cNvSpPr/>
            <p:nvPr/>
          </p:nvSpPr>
          <p:spPr>
            <a:xfrm>
              <a:off x="559489" y="2790487"/>
              <a:ext cx="2893751" cy="506101"/>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8" name="Pentagon 42">
              <a:extLst>
                <a:ext uri="{FF2B5EF4-FFF2-40B4-BE49-F238E27FC236}">
                  <a16:creationId xmlns:a16="http://schemas.microsoft.com/office/drawing/2014/main" id="{5E6CF2FD-42F0-2B38-7EC8-615157DAA3E3}"/>
                </a:ext>
              </a:extLst>
            </p:cNvPr>
            <p:cNvSpPr/>
            <p:nvPr/>
          </p:nvSpPr>
          <p:spPr>
            <a:xfrm>
              <a:off x="468582" y="2790775"/>
              <a:ext cx="2893751" cy="506101"/>
            </a:xfrm>
            <a:prstGeom prst="roundRect">
              <a:avLst/>
            </a:prstGeom>
            <a:solidFill>
              <a:srgbClr val="002E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9" name="Pentagon 40">
              <a:extLst>
                <a:ext uri="{FF2B5EF4-FFF2-40B4-BE49-F238E27FC236}">
                  <a16:creationId xmlns:a16="http://schemas.microsoft.com/office/drawing/2014/main" id="{F4E9CF5C-6754-DFE5-05C7-BFA0E3813E50}"/>
                </a:ext>
              </a:extLst>
            </p:cNvPr>
            <p:cNvSpPr/>
            <p:nvPr/>
          </p:nvSpPr>
          <p:spPr>
            <a:xfrm>
              <a:off x="377675" y="2791062"/>
              <a:ext cx="2893751" cy="506101"/>
            </a:xfrm>
            <a:prstGeom prst="roundRect">
              <a:avLst/>
            </a:prstGeom>
            <a:solidFill>
              <a:srgbClr val="9DC3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2E87"/>
                  </a:solidFill>
                  <a:effectLst/>
                  <a:uLnTx/>
                  <a:uFillTx/>
                  <a:latin typeface="Poppins SemiBold"/>
                  <a:ea typeface="+mn-ea"/>
                  <a:cs typeface="+mn-cs"/>
                </a:rPr>
                <a:t>Challenges</a:t>
              </a:r>
              <a:endParaRPr kumimoji="0" lang="en-US" sz="1800" b="0" i="0" u="none" strike="noStrike" kern="1200" cap="none" spc="0" normalizeH="0" baseline="0" noProof="0">
                <a:ln>
                  <a:noFill/>
                </a:ln>
                <a:solidFill>
                  <a:srgbClr val="002E87"/>
                </a:solidFill>
                <a:effectLst/>
                <a:uLnTx/>
                <a:uFillTx/>
                <a:latin typeface="Poppins SemiBold"/>
                <a:ea typeface="+mn-ea"/>
                <a:cs typeface="+mn-cs"/>
              </a:endParaRPr>
            </a:p>
          </p:txBody>
        </p:sp>
      </p:grpSp>
      <p:pic>
        <p:nvPicPr>
          <p:cNvPr id="9" name="Graphic 8">
            <a:extLst>
              <a:ext uri="{FF2B5EF4-FFF2-40B4-BE49-F238E27FC236}">
                <a16:creationId xmlns:a16="http://schemas.microsoft.com/office/drawing/2014/main" id="{DFE01DC8-4EE6-FCCD-36B6-F9BE4CA9F88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497998" y="1614033"/>
            <a:ext cx="598796" cy="598796"/>
          </a:xfrm>
          <a:prstGeom prst="rect">
            <a:avLst/>
          </a:prstGeom>
        </p:spPr>
      </p:pic>
      <p:pic>
        <p:nvPicPr>
          <p:cNvPr id="10" name="Graphic 9">
            <a:extLst>
              <a:ext uri="{FF2B5EF4-FFF2-40B4-BE49-F238E27FC236}">
                <a16:creationId xmlns:a16="http://schemas.microsoft.com/office/drawing/2014/main" id="{844FEB9A-5323-DD36-F895-D727024D4110}"/>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511939" y="2162413"/>
            <a:ext cx="632307" cy="632307"/>
          </a:xfrm>
          <a:prstGeom prst="rect">
            <a:avLst/>
          </a:prstGeom>
        </p:spPr>
      </p:pic>
      <p:pic>
        <p:nvPicPr>
          <p:cNvPr id="12" name="Graphic 11">
            <a:extLst>
              <a:ext uri="{FF2B5EF4-FFF2-40B4-BE49-F238E27FC236}">
                <a16:creationId xmlns:a16="http://schemas.microsoft.com/office/drawing/2014/main" id="{6F496119-0F61-941C-DC15-B1F91C9AE150}"/>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508052" y="3468110"/>
            <a:ext cx="640080" cy="640080"/>
          </a:xfrm>
          <a:prstGeom prst="rect">
            <a:avLst/>
          </a:prstGeom>
        </p:spPr>
      </p:pic>
      <p:pic>
        <p:nvPicPr>
          <p:cNvPr id="14" name="Graphic 13">
            <a:extLst>
              <a:ext uri="{FF2B5EF4-FFF2-40B4-BE49-F238E27FC236}">
                <a16:creationId xmlns:a16="http://schemas.microsoft.com/office/drawing/2014/main" id="{17767445-EC3E-B42D-237F-9253CA39BFE1}"/>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8480746" y="2671091"/>
            <a:ext cx="679866" cy="679866"/>
          </a:xfrm>
          <a:prstGeom prst="rect">
            <a:avLst/>
          </a:prstGeom>
        </p:spPr>
      </p:pic>
      <p:pic>
        <p:nvPicPr>
          <p:cNvPr id="1028" name="Picture 4" descr="AWS Glue AWS Compute, 58% OFF">
            <a:extLst>
              <a:ext uri="{FF2B5EF4-FFF2-40B4-BE49-F238E27FC236}">
                <a16:creationId xmlns:a16="http://schemas.microsoft.com/office/drawing/2014/main" id="{C02501D4-F534-01E4-40BE-6DB275AD9433}"/>
              </a:ext>
            </a:extLst>
          </p:cNvPr>
          <p:cNvPicPr>
            <a:picLocks noChangeAspect="1" noChangeArrowheads="1"/>
          </p:cNvPicPr>
          <p:nvPr/>
        </p:nvPicPr>
        <p:blipFill rotWithShape="1">
          <a:blip r:embed="rId15" cstate="screen">
            <a:extLst>
              <a:ext uri="{28A0092B-C50C-407E-A947-70E740481C1C}">
                <a14:useLocalDpi xmlns:a14="http://schemas.microsoft.com/office/drawing/2010/main"/>
              </a:ext>
            </a:extLst>
          </a:blip>
          <a:srcRect/>
          <a:stretch/>
        </p:blipFill>
        <p:spPr bwMode="auto">
          <a:xfrm>
            <a:off x="8620801" y="5130688"/>
            <a:ext cx="606053" cy="82640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Toric + Amazon Redshift | Data Integration">
            <a:extLst>
              <a:ext uri="{FF2B5EF4-FFF2-40B4-BE49-F238E27FC236}">
                <a16:creationId xmlns:a16="http://schemas.microsoft.com/office/drawing/2014/main" id="{3DFF4F44-A2CF-6C01-E7F6-8D52C514E6B1}"/>
              </a:ext>
            </a:extLst>
          </p:cNvPr>
          <p:cNvPicPr>
            <a:picLocks noChangeAspect="1" noChangeArrowheads="1"/>
          </p:cNvPicPr>
          <p:nvPr/>
        </p:nvPicPr>
        <p:blipFill rotWithShape="1">
          <a:blip r:embed="rId16" cstate="screen">
            <a:extLst>
              <a:ext uri="{28A0092B-C50C-407E-A947-70E740481C1C}">
                <a14:useLocalDpi xmlns:a14="http://schemas.microsoft.com/office/drawing/2010/main"/>
              </a:ext>
            </a:extLst>
          </a:blip>
          <a:srcRect/>
          <a:stretch/>
        </p:blipFill>
        <p:spPr bwMode="auto">
          <a:xfrm>
            <a:off x="9928846" y="5994171"/>
            <a:ext cx="1152274" cy="484478"/>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E69373E6-B4BD-ADB5-7A9B-D6BC857D93D3}"/>
              </a:ext>
            </a:extLst>
          </p:cNvPr>
          <p:cNvPicPr>
            <a:picLocks noChangeAspect="1"/>
          </p:cNvPicPr>
          <p:nvPr/>
        </p:nvPicPr>
        <p:blipFill>
          <a:blip r:embed="rId17" cstate="screen">
            <a:extLst>
              <a:ext uri="{28A0092B-C50C-407E-A947-70E740481C1C}">
                <a14:useLocalDpi xmlns:a14="http://schemas.microsoft.com/office/drawing/2010/main"/>
              </a:ext>
            </a:extLst>
          </a:blip>
          <a:stretch>
            <a:fillRect/>
          </a:stretch>
        </p:blipFill>
        <p:spPr>
          <a:xfrm>
            <a:off x="9632403" y="5179805"/>
            <a:ext cx="764071" cy="759235"/>
          </a:xfrm>
          <a:prstGeom prst="rect">
            <a:avLst/>
          </a:prstGeom>
        </p:spPr>
      </p:pic>
      <p:pic>
        <p:nvPicPr>
          <p:cNvPr id="20" name="Picture 19">
            <a:extLst>
              <a:ext uri="{FF2B5EF4-FFF2-40B4-BE49-F238E27FC236}">
                <a16:creationId xmlns:a16="http://schemas.microsoft.com/office/drawing/2014/main" id="{C1DA8F8C-4504-CDA4-948F-223C7CF4770B}"/>
              </a:ext>
            </a:extLst>
          </p:cNvPr>
          <p:cNvPicPr>
            <a:picLocks noChangeAspect="1"/>
          </p:cNvPicPr>
          <p:nvPr/>
        </p:nvPicPr>
        <p:blipFill>
          <a:blip r:embed="rId18" cstate="screen">
            <a:extLst>
              <a:ext uri="{28A0092B-C50C-407E-A947-70E740481C1C}">
                <a14:useLocalDpi xmlns:a14="http://schemas.microsoft.com/office/drawing/2010/main"/>
              </a:ext>
            </a:extLst>
          </a:blip>
          <a:stretch>
            <a:fillRect/>
          </a:stretch>
        </p:blipFill>
        <p:spPr>
          <a:xfrm>
            <a:off x="10858354" y="5174712"/>
            <a:ext cx="670227" cy="752888"/>
          </a:xfrm>
          <a:prstGeom prst="rect">
            <a:avLst/>
          </a:prstGeom>
        </p:spPr>
      </p:pic>
    </p:spTree>
    <p:extLst>
      <p:ext uri="{BB962C8B-B14F-4D97-AF65-F5344CB8AC3E}">
        <p14:creationId xmlns:p14="http://schemas.microsoft.com/office/powerpoint/2010/main" val="32490347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FC1112-922D-C581-AE28-1597113BC26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AFFE631-1954-759E-ACAF-68BF8D234611}"/>
              </a:ext>
            </a:extLst>
          </p:cNvPr>
          <p:cNvSpPr>
            <a:spLocks noGrp="1"/>
          </p:cNvSpPr>
          <p:nvPr>
            <p:ph type="title"/>
          </p:nvPr>
        </p:nvSpPr>
        <p:spPr>
          <a:xfrm>
            <a:off x="577562" y="210311"/>
            <a:ext cx="10052329" cy="701553"/>
          </a:xfrm>
        </p:spPr>
        <p:txBody>
          <a:bodyPr>
            <a:noAutofit/>
          </a:bodyPr>
          <a:lstStyle/>
          <a:p>
            <a:r>
              <a:rPr lang="en-IN" sz="2400" dirty="0"/>
              <a:t>E</a:t>
            </a:r>
            <a:r>
              <a:rPr lang="en-US" sz="2400" dirty="0" err="1"/>
              <a:t>nhancing</a:t>
            </a:r>
            <a:r>
              <a:rPr lang="en-US" sz="2400" dirty="0"/>
              <a:t> Data Management Efficiency with Automation &amp; AI</a:t>
            </a:r>
            <a:endParaRPr lang="en-IN" sz="2400" dirty="0"/>
          </a:p>
        </p:txBody>
      </p:sp>
      <p:sp>
        <p:nvSpPr>
          <p:cNvPr id="8" name="Rectangle: Rounded Corners 7">
            <a:extLst>
              <a:ext uri="{FF2B5EF4-FFF2-40B4-BE49-F238E27FC236}">
                <a16:creationId xmlns:a16="http://schemas.microsoft.com/office/drawing/2014/main" id="{491A48BB-2493-1F48-6641-E00E36E22FAC}"/>
              </a:ext>
            </a:extLst>
          </p:cNvPr>
          <p:cNvSpPr/>
          <p:nvPr/>
        </p:nvSpPr>
        <p:spPr>
          <a:xfrm>
            <a:off x="467272" y="2304040"/>
            <a:ext cx="3570722" cy="3880529"/>
          </a:xfrm>
          <a:prstGeom prst="roundRect">
            <a:avLst>
              <a:gd name="adj" fmla="val 1173"/>
            </a:avLst>
          </a:prstGeom>
          <a:solidFill>
            <a:srgbClr val="F1F4F9"/>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pPr marL="171450" marR="0" lvl="0" indent="-171450" algn="l" defTabSz="914400" rtl="0" eaLnBrk="1" fontAlgn="auto" latinLnBrk="0" hangingPunct="1">
              <a:lnSpc>
                <a:spcPct val="110000"/>
              </a:lnSpc>
              <a:spcBef>
                <a:spcPts val="0"/>
              </a:spcBef>
              <a:spcAft>
                <a:spcPts val="200"/>
              </a:spcAft>
              <a:buClrTx/>
              <a:buSzTx/>
              <a:buFont typeface="Arial" panose="020B0604020202020204" pitchFamily="34" charset="0"/>
              <a:buChar char="•"/>
              <a:tabLst/>
              <a:defRPr/>
            </a:pPr>
            <a:r>
              <a:rPr kumimoji="0" lang="en-US" sz="1100" b="1" i="0" u="none" strike="noStrike" kern="1200" cap="none" spc="0" normalizeH="0" baseline="0" noProof="0" dirty="0">
                <a:ln>
                  <a:noFill/>
                </a:ln>
                <a:solidFill>
                  <a:srgbClr val="374151"/>
                </a:solidFill>
                <a:effectLst/>
                <a:uLnTx/>
                <a:uFillTx/>
                <a:latin typeface="Poppins"/>
                <a:ea typeface="Calibri" panose="020F0502020204030204" pitchFamily="34" charset="0"/>
                <a:cs typeface="Poppins"/>
              </a:rPr>
              <a:t>Data Quality Issues:</a:t>
            </a:r>
            <a:r>
              <a:rPr kumimoji="0" lang="en-US" sz="1100" b="0" i="0" u="none" strike="noStrike" kern="1200" cap="none" spc="0" normalizeH="0" baseline="0" noProof="0" dirty="0">
                <a:ln>
                  <a:noFill/>
                </a:ln>
                <a:solidFill>
                  <a:srgbClr val="374151"/>
                </a:solidFill>
                <a:effectLst/>
                <a:uLnTx/>
                <a:uFillTx/>
                <a:latin typeface="Poppins"/>
                <a:ea typeface="Calibri" panose="020F0502020204030204" pitchFamily="34" charset="0"/>
                <a:cs typeface="Poppins"/>
              </a:rPr>
              <a:t> Inconsistent, duplicate, and missing data led to inaccurate risk models and unreliable insights. Traditional data cleansing methods were reactive, slowing down analytics and decision-making.</a:t>
            </a:r>
          </a:p>
          <a:p>
            <a:pPr marL="171450" marR="0" lvl="0" indent="-171450" algn="l" defTabSz="914400" rtl="0" eaLnBrk="1" fontAlgn="auto" latinLnBrk="0" hangingPunct="1">
              <a:lnSpc>
                <a:spcPct val="110000"/>
              </a:lnSpc>
              <a:spcBef>
                <a:spcPts val="0"/>
              </a:spcBef>
              <a:spcAft>
                <a:spcPts val="200"/>
              </a:spcAft>
              <a:buClrTx/>
              <a:buSzTx/>
              <a:buFont typeface="Arial" panose="020B0604020202020204" pitchFamily="34" charset="0"/>
              <a:buChar char="•"/>
              <a:tabLst/>
              <a:defRPr/>
            </a:pPr>
            <a:endParaRPr kumimoji="0" lang="en-US" sz="1100" b="0" i="0" u="none" strike="noStrike" kern="1200" cap="none" spc="0" normalizeH="0" baseline="0" noProof="0" dirty="0">
              <a:ln>
                <a:noFill/>
              </a:ln>
              <a:solidFill>
                <a:srgbClr val="374151"/>
              </a:solidFill>
              <a:effectLst/>
              <a:uLnTx/>
              <a:uFillTx/>
              <a:latin typeface="Poppins"/>
              <a:ea typeface="Calibri" panose="020F0502020204030204" pitchFamily="34" charset="0"/>
              <a:cs typeface="Poppins"/>
            </a:endParaRPr>
          </a:p>
          <a:p>
            <a:pPr marL="171450" marR="0" lvl="0" indent="-171450" algn="l" defTabSz="914400" rtl="0" eaLnBrk="1" fontAlgn="auto" latinLnBrk="0" hangingPunct="1">
              <a:lnSpc>
                <a:spcPct val="110000"/>
              </a:lnSpc>
              <a:spcBef>
                <a:spcPts val="0"/>
              </a:spcBef>
              <a:spcAft>
                <a:spcPts val="200"/>
              </a:spcAft>
              <a:buClrTx/>
              <a:buSzTx/>
              <a:buFont typeface="Arial" panose="020B0604020202020204" pitchFamily="34" charset="0"/>
              <a:buChar char="•"/>
              <a:tabLst/>
              <a:defRPr/>
            </a:pPr>
            <a:r>
              <a:rPr kumimoji="0" lang="en-US" sz="1100" b="1" i="0" u="none" strike="noStrike" kern="1200" cap="none" spc="0" normalizeH="0" baseline="0" noProof="0" dirty="0">
                <a:ln>
                  <a:noFill/>
                </a:ln>
                <a:solidFill>
                  <a:srgbClr val="374151"/>
                </a:solidFill>
                <a:effectLst/>
                <a:uLnTx/>
                <a:uFillTx/>
                <a:latin typeface="Poppins"/>
                <a:ea typeface="Calibri" panose="020F0502020204030204" pitchFamily="34" charset="0"/>
                <a:cs typeface="Poppins"/>
              </a:rPr>
              <a:t>Siloed &amp; Inefficient Data Access: </a:t>
            </a:r>
            <a:r>
              <a:rPr kumimoji="0" lang="en-US" sz="1100" b="0" i="0" u="none" strike="noStrike" kern="1200" cap="none" spc="0" normalizeH="0" baseline="0" noProof="0" dirty="0">
                <a:ln>
                  <a:noFill/>
                </a:ln>
                <a:solidFill>
                  <a:srgbClr val="374151"/>
                </a:solidFill>
                <a:effectLst/>
                <a:uLnTx/>
                <a:uFillTx/>
                <a:latin typeface="Poppins"/>
                <a:ea typeface="Calibri" panose="020F0502020204030204" pitchFamily="34" charset="0"/>
                <a:cs typeface="Poppins"/>
              </a:rPr>
              <a:t>Business users faced delays in accessing governed datasets, slowing AI and analytics adoption. Role-based access controls were manually configured, increasing security risks.</a:t>
            </a:r>
          </a:p>
          <a:p>
            <a:pPr marL="171450" marR="0" lvl="0" indent="-171450" algn="l" defTabSz="914400" rtl="0" eaLnBrk="1" fontAlgn="auto" latinLnBrk="0" hangingPunct="1">
              <a:lnSpc>
                <a:spcPct val="110000"/>
              </a:lnSpc>
              <a:spcBef>
                <a:spcPts val="0"/>
              </a:spcBef>
              <a:spcAft>
                <a:spcPts val="200"/>
              </a:spcAft>
              <a:buClrTx/>
              <a:buSzTx/>
              <a:buFont typeface="Arial" panose="020B0604020202020204" pitchFamily="34" charset="0"/>
              <a:buChar char="•"/>
              <a:tabLst/>
              <a:defRPr/>
            </a:pPr>
            <a:endParaRPr kumimoji="0" lang="en-US" sz="1100" b="0" i="0" u="none" strike="noStrike" kern="1200" cap="none" spc="0" normalizeH="0" baseline="0" noProof="0" dirty="0">
              <a:ln>
                <a:noFill/>
              </a:ln>
              <a:solidFill>
                <a:srgbClr val="374151"/>
              </a:solidFill>
              <a:effectLst/>
              <a:uLnTx/>
              <a:uFillTx/>
              <a:latin typeface="Poppins"/>
              <a:ea typeface="Calibri" panose="020F0502020204030204" pitchFamily="34" charset="0"/>
              <a:cs typeface="Poppins"/>
            </a:endParaRPr>
          </a:p>
          <a:p>
            <a:pPr marL="171450" marR="0" lvl="0" indent="-171450" algn="l" defTabSz="914400" rtl="0" eaLnBrk="1" fontAlgn="auto" latinLnBrk="0" hangingPunct="1">
              <a:lnSpc>
                <a:spcPct val="110000"/>
              </a:lnSpc>
              <a:spcBef>
                <a:spcPts val="0"/>
              </a:spcBef>
              <a:spcAft>
                <a:spcPts val="200"/>
              </a:spcAft>
              <a:buClrTx/>
              <a:buSzTx/>
              <a:buFont typeface="Arial" panose="020B0604020202020204" pitchFamily="34" charset="0"/>
              <a:buChar char="•"/>
              <a:tabLst/>
              <a:defRPr/>
            </a:pPr>
            <a:r>
              <a:rPr kumimoji="0" lang="en-US" sz="1100" b="1" i="0" u="none" strike="noStrike" kern="1200" cap="none" spc="0" normalizeH="0" baseline="0" noProof="0" dirty="0">
                <a:ln>
                  <a:noFill/>
                </a:ln>
                <a:solidFill>
                  <a:srgbClr val="374151"/>
                </a:solidFill>
                <a:effectLst/>
                <a:uLnTx/>
                <a:uFillTx/>
                <a:latin typeface="Poppins"/>
                <a:ea typeface="Calibri" panose="020F0502020204030204" pitchFamily="34" charset="0"/>
                <a:cs typeface="Poppins"/>
              </a:rPr>
              <a:t>Operational Inefficiency:</a:t>
            </a:r>
            <a:r>
              <a:rPr kumimoji="0" lang="en-US" sz="1100" b="0" i="0" u="none" strike="noStrike" kern="1200" cap="none" spc="0" normalizeH="0" baseline="0" noProof="0" dirty="0">
                <a:ln>
                  <a:noFill/>
                </a:ln>
                <a:solidFill>
                  <a:srgbClr val="374151"/>
                </a:solidFill>
                <a:effectLst/>
                <a:uLnTx/>
                <a:uFillTx/>
                <a:latin typeface="Poppins"/>
                <a:ea typeface="Calibri" panose="020F0502020204030204" pitchFamily="34" charset="0"/>
                <a:cs typeface="Poppins"/>
              </a:rPr>
              <a:t> Data teams spent excessive time building ad-hoc pipelines instead of focusing on innovation. Compliance reporting required extensive manual efforts, increasing operational costs.</a:t>
            </a:r>
          </a:p>
        </p:txBody>
      </p:sp>
      <p:sp>
        <p:nvSpPr>
          <p:cNvPr id="16" name="Rectangle: Rounded Corners 15">
            <a:extLst>
              <a:ext uri="{FF2B5EF4-FFF2-40B4-BE49-F238E27FC236}">
                <a16:creationId xmlns:a16="http://schemas.microsoft.com/office/drawing/2014/main" id="{CD6F25D1-C936-5AC0-8CDA-B10D6475BE78}"/>
              </a:ext>
            </a:extLst>
          </p:cNvPr>
          <p:cNvSpPr/>
          <p:nvPr/>
        </p:nvSpPr>
        <p:spPr>
          <a:xfrm>
            <a:off x="4137482" y="2296311"/>
            <a:ext cx="3976577" cy="3889336"/>
          </a:xfrm>
          <a:prstGeom prst="roundRect">
            <a:avLst>
              <a:gd name="adj" fmla="val 1203"/>
            </a:avLst>
          </a:prstGeom>
          <a:solidFill>
            <a:srgbClr val="F1F4F9"/>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pPr marL="171450" marR="0" lvl="0" indent="-171450" algn="l" defTabSz="914400" rtl="0" eaLnBrk="1" fontAlgn="auto" latinLnBrk="0" hangingPunct="1">
              <a:lnSpc>
                <a:spcPct val="110000"/>
              </a:lnSpc>
              <a:spcBef>
                <a:spcPts val="0"/>
              </a:spcBef>
              <a:spcAft>
                <a:spcPts val="20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srgbClr val="374151"/>
                </a:solidFill>
                <a:effectLst/>
                <a:uLnTx/>
                <a:uFillTx/>
                <a:latin typeface="Poppins"/>
                <a:ea typeface="+mn-lt"/>
                <a:cs typeface="Poppins"/>
              </a:rPr>
              <a:t>Deployed AI-driven anomaly detection using Great Expectations &amp; Talend to auto-flag missing or incorrect data.</a:t>
            </a:r>
          </a:p>
          <a:p>
            <a:pPr marL="171450" marR="0" lvl="0" indent="-171450" algn="l" defTabSz="914400" rtl="0" eaLnBrk="1" fontAlgn="auto" latinLnBrk="0" hangingPunct="1">
              <a:lnSpc>
                <a:spcPct val="110000"/>
              </a:lnSpc>
              <a:spcBef>
                <a:spcPts val="0"/>
              </a:spcBef>
              <a:spcAft>
                <a:spcPts val="200"/>
              </a:spcAft>
              <a:buClrTx/>
              <a:buSzTx/>
              <a:buFont typeface="Arial" panose="020B0604020202020204" pitchFamily="34" charset="0"/>
              <a:buChar char="•"/>
              <a:tabLst/>
              <a:defRPr/>
            </a:pPr>
            <a:endParaRPr kumimoji="0" lang="en-US" sz="1100" b="0" i="0" u="none" strike="noStrike" kern="1200" cap="none" spc="0" normalizeH="0" baseline="0" noProof="0" dirty="0">
              <a:ln>
                <a:noFill/>
              </a:ln>
              <a:solidFill>
                <a:srgbClr val="374151"/>
              </a:solidFill>
              <a:effectLst/>
              <a:uLnTx/>
              <a:uFillTx/>
              <a:latin typeface="Poppins"/>
              <a:ea typeface="+mn-lt"/>
              <a:cs typeface="Poppins"/>
            </a:endParaRPr>
          </a:p>
          <a:p>
            <a:pPr marL="171450" marR="0" lvl="0" indent="-171450" algn="l" defTabSz="914400" rtl="0" eaLnBrk="1" fontAlgn="auto" latinLnBrk="0" hangingPunct="1">
              <a:lnSpc>
                <a:spcPct val="110000"/>
              </a:lnSpc>
              <a:spcBef>
                <a:spcPts val="0"/>
              </a:spcBef>
              <a:spcAft>
                <a:spcPts val="20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srgbClr val="374151"/>
                </a:solidFill>
                <a:effectLst/>
                <a:uLnTx/>
                <a:uFillTx/>
                <a:latin typeface="Poppins"/>
                <a:ea typeface="+mn-lt"/>
                <a:cs typeface="Poppins"/>
              </a:rPr>
              <a:t>Used ML-powered data profiling to enforce data validation rules and detect duplicate entries.</a:t>
            </a:r>
          </a:p>
          <a:p>
            <a:pPr marL="171450" marR="0" lvl="0" indent="-171450" algn="l" defTabSz="914400" rtl="0" eaLnBrk="1" fontAlgn="auto" latinLnBrk="0" hangingPunct="1">
              <a:lnSpc>
                <a:spcPct val="110000"/>
              </a:lnSpc>
              <a:spcBef>
                <a:spcPts val="0"/>
              </a:spcBef>
              <a:spcAft>
                <a:spcPts val="200"/>
              </a:spcAft>
              <a:buClrTx/>
              <a:buSzTx/>
              <a:buFont typeface="Arial" panose="020B0604020202020204" pitchFamily="34" charset="0"/>
              <a:buChar char="•"/>
              <a:tabLst/>
              <a:defRPr/>
            </a:pPr>
            <a:endParaRPr kumimoji="0" lang="en-US" sz="1100" b="0" i="0" u="none" strike="noStrike" kern="1200" cap="none" spc="0" normalizeH="0" baseline="0" noProof="0" dirty="0">
              <a:ln>
                <a:noFill/>
              </a:ln>
              <a:solidFill>
                <a:srgbClr val="374151"/>
              </a:solidFill>
              <a:effectLst/>
              <a:uLnTx/>
              <a:uFillTx/>
              <a:latin typeface="Poppins"/>
              <a:ea typeface="+mn-lt"/>
              <a:cs typeface="Poppins"/>
            </a:endParaRPr>
          </a:p>
          <a:p>
            <a:pPr marL="171450" marR="0" lvl="0" indent="-171450" algn="l" defTabSz="914400" rtl="0" eaLnBrk="1" fontAlgn="auto" latinLnBrk="0" hangingPunct="1">
              <a:lnSpc>
                <a:spcPct val="110000"/>
              </a:lnSpc>
              <a:spcBef>
                <a:spcPts val="0"/>
              </a:spcBef>
              <a:spcAft>
                <a:spcPts val="20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srgbClr val="374151"/>
                </a:solidFill>
                <a:effectLst/>
                <a:uLnTx/>
                <a:uFillTx/>
                <a:latin typeface="Poppins"/>
                <a:ea typeface="+mn-ea"/>
                <a:cs typeface="Poppins"/>
              </a:rPr>
              <a:t>Developed template-based pipelines in Terraform &amp; Snowflake to accelerate onboarding of new datasets.</a:t>
            </a:r>
          </a:p>
          <a:p>
            <a:pPr marL="171450" marR="0" lvl="0" indent="-171450" algn="l" defTabSz="914400" rtl="0" eaLnBrk="1" fontAlgn="auto" latinLnBrk="0" hangingPunct="1">
              <a:lnSpc>
                <a:spcPct val="110000"/>
              </a:lnSpc>
              <a:spcBef>
                <a:spcPts val="0"/>
              </a:spcBef>
              <a:spcAft>
                <a:spcPts val="200"/>
              </a:spcAft>
              <a:buClrTx/>
              <a:buSzTx/>
              <a:buFont typeface="Arial" panose="020B0604020202020204" pitchFamily="34" charset="0"/>
              <a:buChar char="•"/>
              <a:tabLst/>
              <a:defRPr/>
            </a:pPr>
            <a:endParaRPr kumimoji="0" lang="en-US" sz="1100" b="0" i="0" u="none" strike="noStrike" kern="1200" cap="none" spc="0" normalizeH="0" baseline="0" noProof="0" dirty="0">
              <a:ln>
                <a:noFill/>
              </a:ln>
              <a:solidFill>
                <a:srgbClr val="374151"/>
              </a:solidFill>
              <a:effectLst/>
              <a:uLnTx/>
              <a:uFillTx/>
              <a:latin typeface="Poppins"/>
              <a:ea typeface="+mn-ea"/>
              <a:cs typeface="Poppins"/>
            </a:endParaRPr>
          </a:p>
          <a:p>
            <a:pPr marL="171450" marR="0" lvl="0" indent="-171450" algn="l" defTabSz="914400" rtl="0" eaLnBrk="1" fontAlgn="auto" latinLnBrk="0" hangingPunct="1">
              <a:lnSpc>
                <a:spcPct val="110000"/>
              </a:lnSpc>
              <a:spcBef>
                <a:spcPts val="0"/>
              </a:spcBef>
              <a:spcAft>
                <a:spcPts val="20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srgbClr val="374151"/>
                </a:solidFill>
                <a:effectLst/>
                <a:uLnTx/>
                <a:uFillTx/>
                <a:latin typeface="Poppins"/>
                <a:ea typeface="+mn-ea"/>
                <a:cs typeface="Poppins"/>
              </a:rPr>
              <a:t>Enabled Data Mesh architecture to allow teams to self-serve governed datasets securely.</a:t>
            </a:r>
          </a:p>
          <a:p>
            <a:pPr marL="171450" marR="0" lvl="0" indent="-171450" algn="l" defTabSz="914400" rtl="0" eaLnBrk="1" fontAlgn="auto" latinLnBrk="0" hangingPunct="1">
              <a:lnSpc>
                <a:spcPct val="110000"/>
              </a:lnSpc>
              <a:spcBef>
                <a:spcPts val="0"/>
              </a:spcBef>
              <a:spcAft>
                <a:spcPts val="200"/>
              </a:spcAft>
              <a:buClrTx/>
              <a:buSzTx/>
              <a:buFont typeface="Arial" panose="020B0604020202020204" pitchFamily="34" charset="0"/>
              <a:buChar char="•"/>
              <a:tabLst/>
              <a:defRPr/>
            </a:pPr>
            <a:endParaRPr kumimoji="0" lang="en-US" sz="1100" b="0" i="0" u="none" strike="noStrike" kern="1200" cap="none" spc="0" normalizeH="0" baseline="0" noProof="0" dirty="0">
              <a:ln>
                <a:noFill/>
              </a:ln>
              <a:solidFill>
                <a:srgbClr val="374151"/>
              </a:solidFill>
              <a:effectLst/>
              <a:uLnTx/>
              <a:uFillTx/>
              <a:latin typeface="Poppins"/>
              <a:ea typeface="+mn-ea"/>
              <a:cs typeface="Poppins"/>
            </a:endParaRPr>
          </a:p>
          <a:p>
            <a:pPr marL="171450" marR="0" lvl="0" indent="-171450" algn="l" defTabSz="914400" rtl="0" eaLnBrk="1" fontAlgn="auto" latinLnBrk="0" hangingPunct="1">
              <a:lnSpc>
                <a:spcPct val="110000"/>
              </a:lnSpc>
              <a:spcBef>
                <a:spcPts val="0"/>
              </a:spcBef>
              <a:spcAft>
                <a:spcPts val="20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srgbClr val="374151"/>
                </a:solidFill>
                <a:effectLst/>
                <a:uLnTx/>
                <a:uFillTx/>
                <a:latin typeface="Poppins"/>
                <a:ea typeface="+mn-ea"/>
                <a:cs typeface="Poppins"/>
              </a:rPr>
              <a:t>Deployed AI-driven audit logs to track data lineage, ensuring full transparency for regulators.</a:t>
            </a:r>
          </a:p>
        </p:txBody>
      </p:sp>
      <p:sp>
        <p:nvSpPr>
          <p:cNvPr id="21" name="Oval 20">
            <a:extLst>
              <a:ext uri="{FF2B5EF4-FFF2-40B4-BE49-F238E27FC236}">
                <a16:creationId xmlns:a16="http://schemas.microsoft.com/office/drawing/2014/main" id="{97024A1C-FA40-2763-8715-5C609BD78A11}"/>
              </a:ext>
            </a:extLst>
          </p:cNvPr>
          <p:cNvSpPr/>
          <p:nvPr/>
        </p:nvSpPr>
        <p:spPr>
          <a:xfrm>
            <a:off x="8801245" y="2512970"/>
            <a:ext cx="640080" cy="64008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Poppins"/>
              <a:ea typeface="+mn-ea"/>
              <a:cs typeface="+mn-cs"/>
            </a:endParaRPr>
          </a:p>
        </p:txBody>
      </p:sp>
      <p:sp>
        <p:nvSpPr>
          <p:cNvPr id="24" name="Oval 23">
            <a:extLst>
              <a:ext uri="{FF2B5EF4-FFF2-40B4-BE49-F238E27FC236}">
                <a16:creationId xmlns:a16="http://schemas.microsoft.com/office/drawing/2014/main" id="{3F9B9EA5-B9DD-1247-8C05-30DE19307FCF}"/>
              </a:ext>
            </a:extLst>
          </p:cNvPr>
          <p:cNvSpPr/>
          <p:nvPr/>
        </p:nvSpPr>
        <p:spPr>
          <a:xfrm>
            <a:off x="8787597" y="3615735"/>
            <a:ext cx="640080" cy="64008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Poppins"/>
              <a:ea typeface="+mn-ea"/>
              <a:cs typeface="+mn-cs"/>
            </a:endParaRPr>
          </a:p>
        </p:txBody>
      </p:sp>
      <p:sp>
        <p:nvSpPr>
          <p:cNvPr id="26" name="Oval 25">
            <a:extLst>
              <a:ext uri="{FF2B5EF4-FFF2-40B4-BE49-F238E27FC236}">
                <a16:creationId xmlns:a16="http://schemas.microsoft.com/office/drawing/2014/main" id="{C5FDC39A-C61D-CF63-E711-0CFCC0B60AD6}"/>
              </a:ext>
            </a:extLst>
          </p:cNvPr>
          <p:cNvSpPr/>
          <p:nvPr/>
        </p:nvSpPr>
        <p:spPr>
          <a:xfrm>
            <a:off x="8801245" y="4218894"/>
            <a:ext cx="640080" cy="64008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Poppins"/>
              <a:ea typeface="+mn-ea"/>
              <a:cs typeface="+mn-cs"/>
            </a:endParaRPr>
          </a:p>
        </p:txBody>
      </p:sp>
      <p:pic>
        <p:nvPicPr>
          <p:cNvPr id="27" name="Picture 26">
            <a:extLst>
              <a:ext uri="{FF2B5EF4-FFF2-40B4-BE49-F238E27FC236}">
                <a16:creationId xmlns:a16="http://schemas.microsoft.com/office/drawing/2014/main" id="{1F99AF00-2ABC-4E2F-48A2-A6D093D87CD8}"/>
              </a:ext>
            </a:extLst>
          </p:cNvPr>
          <p:cNvPicPr>
            <a:picLocks noChangeAspect="1"/>
          </p:cNvPicPr>
          <p:nvPr/>
        </p:nvPicPr>
        <p:blipFill>
          <a:blip r:embed="rId3"/>
          <a:stretch>
            <a:fillRect/>
          </a:stretch>
        </p:blipFill>
        <p:spPr>
          <a:xfrm>
            <a:off x="8922032" y="1483817"/>
            <a:ext cx="393700" cy="457200"/>
          </a:xfrm>
          <a:prstGeom prst="rect">
            <a:avLst/>
          </a:prstGeom>
        </p:spPr>
      </p:pic>
      <p:pic>
        <p:nvPicPr>
          <p:cNvPr id="28" name="Picture 27">
            <a:extLst>
              <a:ext uri="{FF2B5EF4-FFF2-40B4-BE49-F238E27FC236}">
                <a16:creationId xmlns:a16="http://schemas.microsoft.com/office/drawing/2014/main" id="{5840DE69-D718-AD9E-C6EE-CE63E3786979}"/>
              </a:ext>
            </a:extLst>
          </p:cNvPr>
          <p:cNvPicPr>
            <a:picLocks noChangeAspect="1"/>
          </p:cNvPicPr>
          <p:nvPr/>
        </p:nvPicPr>
        <p:blipFill>
          <a:blip r:embed="rId4"/>
          <a:stretch>
            <a:fillRect/>
          </a:stretch>
        </p:blipFill>
        <p:spPr>
          <a:xfrm>
            <a:off x="8907105" y="2618830"/>
            <a:ext cx="450850" cy="450850"/>
          </a:xfrm>
          <a:prstGeom prst="rect">
            <a:avLst/>
          </a:prstGeom>
        </p:spPr>
      </p:pic>
      <p:pic>
        <p:nvPicPr>
          <p:cNvPr id="29" name="Picture 28">
            <a:extLst>
              <a:ext uri="{FF2B5EF4-FFF2-40B4-BE49-F238E27FC236}">
                <a16:creationId xmlns:a16="http://schemas.microsoft.com/office/drawing/2014/main" id="{50234290-2553-7CDE-BC3B-31A705748FA5}"/>
              </a:ext>
            </a:extLst>
          </p:cNvPr>
          <p:cNvPicPr>
            <a:picLocks noChangeAspect="1"/>
          </p:cNvPicPr>
          <p:nvPr/>
        </p:nvPicPr>
        <p:blipFill>
          <a:blip r:embed="rId5"/>
          <a:stretch>
            <a:fillRect/>
          </a:stretch>
        </p:blipFill>
        <p:spPr>
          <a:xfrm>
            <a:off x="8900150" y="3684542"/>
            <a:ext cx="437464" cy="524957"/>
          </a:xfrm>
          <a:prstGeom prst="rect">
            <a:avLst/>
          </a:prstGeom>
        </p:spPr>
      </p:pic>
      <p:sp>
        <p:nvSpPr>
          <p:cNvPr id="30" name="Rectangle 29">
            <a:extLst>
              <a:ext uri="{FF2B5EF4-FFF2-40B4-BE49-F238E27FC236}">
                <a16:creationId xmlns:a16="http://schemas.microsoft.com/office/drawing/2014/main" id="{E765B161-AD4E-9808-C4A0-E2383A3EB8F0}"/>
              </a:ext>
            </a:extLst>
          </p:cNvPr>
          <p:cNvSpPr/>
          <p:nvPr/>
        </p:nvSpPr>
        <p:spPr bwMode="auto">
          <a:xfrm>
            <a:off x="8410316" y="1320754"/>
            <a:ext cx="3487448" cy="2797888"/>
          </a:xfrm>
          <a:prstGeom prst="rect">
            <a:avLst/>
          </a:prstGeom>
          <a:solidFill>
            <a:schemeClr val="bg1">
              <a:lumMod val="95000"/>
            </a:schemeClr>
          </a:solidFill>
          <a:ln w="9525">
            <a:noFill/>
            <a:round/>
            <a:headEnd/>
            <a:tailEnd/>
          </a:ln>
          <a:effectLst/>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Calibri"/>
            </a:endParaRPr>
          </a:p>
        </p:txBody>
      </p:sp>
      <p:grpSp>
        <p:nvGrpSpPr>
          <p:cNvPr id="31" name="Group 30">
            <a:extLst>
              <a:ext uri="{FF2B5EF4-FFF2-40B4-BE49-F238E27FC236}">
                <a16:creationId xmlns:a16="http://schemas.microsoft.com/office/drawing/2014/main" id="{252A1153-731E-C145-3CA5-8E543BC717B5}"/>
              </a:ext>
            </a:extLst>
          </p:cNvPr>
          <p:cNvGrpSpPr/>
          <p:nvPr/>
        </p:nvGrpSpPr>
        <p:grpSpPr>
          <a:xfrm>
            <a:off x="8168548" y="960041"/>
            <a:ext cx="2979921" cy="658812"/>
            <a:chOff x="7555266" y="1214168"/>
            <a:chExt cx="2979921" cy="658812"/>
          </a:xfrm>
        </p:grpSpPr>
        <p:sp>
          <p:nvSpPr>
            <p:cNvPr id="32" name="Right Triangle 31">
              <a:extLst>
                <a:ext uri="{FF2B5EF4-FFF2-40B4-BE49-F238E27FC236}">
                  <a16:creationId xmlns:a16="http://schemas.microsoft.com/office/drawing/2014/main" id="{9D3ADEE1-16B3-741D-7748-ACE686C3247C}"/>
                </a:ext>
              </a:extLst>
            </p:cNvPr>
            <p:cNvSpPr/>
            <p:nvPr/>
          </p:nvSpPr>
          <p:spPr bwMode="auto">
            <a:xfrm>
              <a:off x="10287623" y="1224031"/>
              <a:ext cx="247564" cy="350848"/>
            </a:xfrm>
            <a:prstGeom prst="rtTriangle">
              <a:avLst/>
            </a:prstGeom>
            <a:solidFill>
              <a:srgbClr val="288886"/>
            </a:solidFill>
            <a:ln w="9525">
              <a:noFill/>
              <a:round/>
              <a:headEnd/>
              <a:tailEnd/>
            </a:ln>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3" name="Right Triangle 32">
              <a:extLst>
                <a:ext uri="{FF2B5EF4-FFF2-40B4-BE49-F238E27FC236}">
                  <a16:creationId xmlns:a16="http://schemas.microsoft.com/office/drawing/2014/main" id="{D212B23E-9ACA-5CE0-F151-32D35F88B4FC}"/>
                </a:ext>
              </a:extLst>
            </p:cNvPr>
            <p:cNvSpPr/>
            <p:nvPr/>
          </p:nvSpPr>
          <p:spPr bwMode="auto">
            <a:xfrm rot="10800000">
              <a:off x="7555266" y="1683704"/>
              <a:ext cx="247564" cy="189276"/>
            </a:xfrm>
            <a:prstGeom prst="rtTriangle">
              <a:avLst/>
            </a:prstGeom>
            <a:solidFill>
              <a:srgbClr val="288886"/>
            </a:solidFill>
            <a:ln w="9525">
              <a:noFill/>
              <a:round/>
              <a:headEnd/>
              <a:tailEnd/>
            </a:ln>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4" name="Rectangle 33">
              <a:extLst>
                <a:ext uri="{FF2B5EF4-FFF2-40B4-BE49-F238E27FC236}">
                  <a16:creationId xmlns:a16="http://schemas.microsoft.com/office/drawing/2014/main" id="{59694669-5B47-F956-5F20-6C33051A1BFE}"/>
                </a:ext>
              </a:extLst>
            </p:cNvPr>
            <p:cNvSpPr/>
            <p:nvPr/>
          </p:nvSpPr>
          <p:spPr bwMode="auto">
            <a:xfrm>
              <a:off x="7555266" y="1214168"/>
              <a:ext cx="2732357" cy="469537"/>
            </a:xfrm>
            <a:prstGeom prst="rect">
              <a:avLst/>
            </a:prstGeom>
            <a:solidFill>
              <a:srgbClr val="39C1BF"/>
            </a:solidFill>
            <a:ln w="9525">
              <a:noFill/>
              <a:round/>
              <a:headEnd/>
              <a:tailEnd/>
            </a:ln>
            <a:effectLst>
              <a:outerShdw blurRad="50800" dist="38100" dir="5400000" algn="t" rotWithShape="0">
                <a:prstClr val="black">
                  <a:alpha val="40000"/>
                </a:prstClr>
              </a:outerShdw>
            </a:effectLst>
          </p:spPr>
          <p:txBody>
            <a:bodyPr vert="horz" wrap="square" lIns="91440" tIns="45720" rIns="91440" bIns="45720" numCol="1" rtlCol="0" anchor="ctr"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white"/>
                  </a:solidFill>
                  <a:effectLst/>
                  <a:uLnTx/>
                  <a:uFillTx/>
                  <a:latin typeface="Poppins"/>
                  <a:ea typeface="+mn-ea"/>
                  <a:cs typeface="+mn-cs"/>
                </a:rPr>
                <a:t> Value Delivered</a:t>
              </a:r>
              <a:endParaRPr kumimoji="0" lang="en-US" sz="1400" b="1" i="0" u="none" strike="noStrike" kern="1200" cap="none" spc="0" normalizeH="0" baseline="0" noProof="0">
                <a:ln>
                  <a:noFill/>
                </a:ln>
                <a:solidFill>
                  <a:prstClr val="white"/>
                </a:solidFill>
                <a:effectLst/>
                <a:uLnTx/>
                <a:uFillTx/>
                <a:latin typeface="Poppins"/>
                <a:ea typeface="+mn-ea"/>
                <a:cs typeface="+mn-cs"/>
              </a:endParaRPr>
            </a:p>
          </p:txBody>
        </p:sp>
      </p:grpSp>
      <p:sp>
        <p:nvSpPr>
          <p:cNvPr id="35" name="Rectangle 34">
            <a:extLst>
              <a:ext uri="{FF2B5EF4-FFF2-40B4-BE49-F238E27FC236}">
                <a16:creationId xmlns:a16="http://schemas.microsoft.com/office/drawing/2014/main" id="{F03C214E-4CE6-8C9E-823F-1C9DB6FEDEE6}"/>
              </a:ext>
            </a:extLst>
          </p:cNvPr>
          <p:cNvSpPr/>
          <p:nvPr/>
        </p:nvSpPr>
        <p:spPr>
          <a:xfrm>
            <a:off x="467272" y="938034"/>
            <a:ext cx="7646787" cy="675999"/>
          </a:xfrm>
          <a:prstGeom prst="rect">
            <a:avLst/>
          </a:prstGeom>
          <a:solidFill>
            <a:srgbClr val="002E87"/>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rtlCol="0" anchor="t" anchorCtr="0"/>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oppins"/>
                <a:ea typeface="+mn-ea"/>
                <a:cs typeface="Calibri"/>
              </a:rPr>
              <a:t>Project Overview</a:t>
            </a:r>
            <a:r>
              <a:rPr kumimoji="0" lang="en-US" sz="1100" b="0" i="0" u="none" strike="noStrike" kern="1200" cap="none" spc="0" normalizeH="0" baseline="0" noProof="0" dirty="0">
                <a:ln>
                  <a:noFill/>
                </a:ln>
                <a:solidFill>
                  <a:prstClr val="white"/>
                </a:solidFill>
                <a:effectLst/>
                <a:uLnTx/>
                <a:uFillTx/>
                <a:latin typeface="Poppins"/>
                <a:ea typeface="+mn-ea"/>
                <a:cs typeface="Calibri"/>
              </a:rPr>
              <a:t>: </a:t>
            </a:r>
            <a:r>
              <a:rPr kumimoji="0" lang="en-US" sz="1100" b="0" i="0" u="none" strike="noStrike" kern="1200" cap="none" spc="0" normalizeH="0" baseline="0" noProof="0" dirty="0">
                <a:ln>
                  <a:noFill/>
                </a:ln>
                <a:solidFill>
                  <a:prstClr val="white"/>
                </a:solidFill>
                <a:effectLst/>
                <a:uLnTx/>
                <a:uFillTx/>
                <a:latin typeface="Poppins"/>
                <a:ea typeface="+mn-lt"/>
                <a:cs typeface="Poppins"/>
              </a:rPr>
              <a:t>A leading hi-tech organization wanted to s</a:t>
            </a:r>
            <a:r>
              <a:rPr kumimoji="0" lang="en-US" sz="1100" b="0" i="0" u="none" strike="noStrike" kern="1200" cap="none" spc="0" normalizeH="0" baseline="0" noProof="0" dirty="0" err="1">
                <a:ln>
                  <a:noFill/>
                </a:ln>
                <a:solidFill>
                  <a:prstClr val="white"/>
                </a:solidFill>
                <a:effectLst/>
                <a:uLnTx/>
                <a:uFillTx/>
                <a:latin typeface="Poppins"/>
                <a:ea typeface="+mn-ea"/>
                <a:cs typeface="+mn-cs"/>
              </a:rPr>
              <a:t>treamline</a:t>
            </a:r>
            <a:r>
              <a:rPr kumimoji="0" lang="en-US" sz="1100" b="0" i="0" u="none" strike="noStrike" kern="1200" cap="none" spc="0" normalizeH="0" baseline="0" noProof="0" dirty="0">
                <a:ln>
                  <a:noFill/>
                </a:ln>
                <a:solidFill>
                  <a:prstClr val="white"/>
                </a:solidFill>
                <a:effectLst/>
                <a:uLnTx/>
                <a:uFillTx/>
                <a:latin typeface="Poppins"/>
                <a:ea typeface="+mn-ea"/>
                <a:cs typeface="+mn-cs"/>
              </a:rPr>
              <a:t> data management, improve data quality, and enable AI-driven decision-making through automation</a:t>
            </a:r>
            <a:endParaRPr kumimoji="0" lang="en-US" sz="1100" b="0" i="0" u="none" strike="noStrike" kern="1200" cap="none" spc="0" normalizeH="0" baseline="0" noProof="0" dirty="0">
              <a:ln>
                <a:noFill/>
              </a:ln>
              <a:solidFill>
                <a:prstClr val="white"/>
              </a:solidFill>
              <a:effectLst/>
              <a:uLnTx/>
              <a:uFillTx/>
              <a:latin typeface="Poppins"/>
              <a:ea typeface="+mn-lt"/>
              <a:cs typeface="Poppins"/>
            </a:endParaRPr>
          </a:p>
        </p:txBody>
      </p:sp>
      <p:grpSp>
        <p:nvGrpSpPr>
          <p:cNvPr id="41" name="Group 40">
            <a:extLst>
              <a:ext uri="{FF2B5EF4-FFF2-40B4-BE49-F238E27FC236}">
                <a16:creationId xmlns:a16="http://schemas.microsoft.com/office/drawing/2014/main" id="{277C5270-CE80-E238-11CF-1FF10463CB00}"/>
              </a:ext>
            </a:extLst>
          </p:cNvPr>
          <p:cNvGrpSpPr/>
          <p:nvPr/>
        </p:nvGrpSpPr>
        <p:grpSpPr>
          <a:xfrm>
            <a:off x="4143849" y="1785896"/>
            <a:ext cx="3976577" cy="506676"/>
            <a:chOff x="4602706" y="2803376"/>
            <a:chExt cx="3075565" cy="506676"/>
          </a:xfrm>
        </p:grpSpPr>
        <p:sp>
          <p:nvSpPr>
            <p:cNvPr id="42" name="Pentagon 43">
              <a:extLst>
                <a:ext uri="{FF2B5EF4-FFF2-40B4-BE49-F238E27FC236}">
                  <a16:creationId xmlns:a16="http://schemas.microsoft.com/office/drawing/2014/main" id="{D33651A3-3147-7882-B1F6-C8268B6C4EA1}"/>
                </a:ext>
              </a:extLst>
            </p:cNvPr>
            <p:cNvSpPr/>
            <p:nvPr/>
          </p:nvSpPr>
          <p:spPr>
            <a:xfrm>
              <a:off x="4784520" y="2803376"/>
              <a:ext cx="2893751" cy="506101"/>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3" name="Pentagon 42">
              <a:extLst>
                <a:ext uri="{FF2B5EF4-FFF2-40B4-BE49-F238E27FC236}">
                  <a16:creationId xmlns:a16="http://schemas.microsoft.com/office/drawing/2014/main" id="{16BB7651-41C1-4E42-C8E5-723EB9E55936}"/>
                </a:ext>
              </a:extLst>
            </p:cNvPr>
            <p:cNvSpPr/>
            <p:nvPr/>
          </p:nvSpPr>
          <p:spPr>
            <a:xfrm>
              <a:off x="4693613" y="2803664"/>
              <a:ext cx="2893751" cy="506101"/>
            </a:xfrm>
            <a:prstGeom prst="roundRect">
              <a:avLst/>
            </a:prstGeom>
            <a:solidFill>
              <a:srgbClr val="002E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4" name="Pentagon 40">
              <a:extLst>
                <a:ext uri="{FF2B5EF4-FFF2-40B4-BE49-F238E27FC236}">
                  <a16:creationId xmlns:a16="http://schemas.microsoft.com/office/drawing/2014/main" id="{84EB82E5-0764-D219-58B6-69019CD0515D}"/>
                </a:ext>
              </a:extLst>
            </p:cNvPr>
            <p:cNvSpPr/>
            <p:nvPr/>
          </p:nvSpPr>
          <p:spPr>
            <a:xfrm>
              <a:off x="4602706" y="2803951"/>
              <a:ext cx="2893751" cy="506101"/>
            </a:xfrm>
            <a:prstGeom prst="roundRect">
              <a:avLst/>
            </a:prstGeom>
            <a:solidFill>
              <a:srgbClr val="9DC3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2E87"/>
                  </a:solidFill>
                  <a:effectLst/>
                  <a:uLnTx/>
                  <a:uFillTx/>
                  <a:latin typeface="Poppins SemiBold"/>
                  <a:ea typeface="+mn-ea"/>
                  <a:cs typeface="+mn-cs"/>
                </a:rPr>
                <a:t>Approach</a:t>
              </a:r>
              <a:endParaRPr kumimoji="0" lang="en-US" sz="1800" b="0" i="0" u="none" strike="noStrike" kern="1200" cap="none" spc="0" normalizeH="0" baseline="0" noProof="0">
                <a:ln>
                  <a:noFill/>
                </a:ln>
                <a:solidFill>
                  <a:srgbClr val="002E87"/>
                </a:solidFill>
                <a:effectLst/>
                <a:uLnTx/>
                <a:uFillTx/>
                <a:latin typeface="Poppins SemiBold"/>
                <a:ea typeface="+mn-ea"/>
                <a:cs typeface="+mn-cs"/>
              </a:endParaRPr>
            </a:p>
          </p:txBody>
        </p:sp>
      </p:grpSp>
      <p:sp>
        <p:nvSpPr>
          <p:cNvPr id="45" name="TextBox 44">
            <a:extLst>
              <a:ext uri="{FF2B5EF4-FFF2-40B4-BE49-F238E27FC236}">
                <a16:creationId xmlns:a16="http://schemas.microsoft.com/office/drawing/2014/main" id="{1B788E7E-F07F-E747-4C33-3EA22E63D96D}"/>
              </a:ext>
            </a:extLst>
          </p:cNvPr>
          <p:cNvSpPr txBox="1"/>
          <p:nvPr/>
        </p:nvSpPr>
        <p:spPr>
          <a:xfrm>
            <a:off x="9146565" y="1709690"/>
            <a:ext cx="2632759" cy="230832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4472C4">
                    <a:lumMod val="50000"/>
                  </a:srgbClr>
                </a:solidFill>
                <a:effectLst/>
                <a:uLnTx/>
                <a:uFillTx/>
                <a:latin typeface="Poppins"/>
                <a:ea typeface="+mn-ea"/>
                <a:cs typeface="+mn-cs"/>
              </a:rPr>
              <a:t>70% improvement in data quality issues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4472C4">
                  <a:lumMod val="50000"/>
                </a:srgbClr>
              </a:solidFill>
              <a:effectLst/>
              <a:uLnTx/>
              <a:uFillTx/>
              <a:latin typeface="Poppins"/>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4472C4">
                    <a:lumMod val="50000"/>
                  </a:srgbClr>
                </a:solidFill>
                <a:effectLst/>
                <a:uLnTx/>
                <a:uFillTx/>
                <a:latin typeface="Poppins"/>
                <a:ea typeface="+mn-ea"/>
                <a:cs typeface="+mn-cs"/>
              </a:rPr>
              <a:t>40% increase in compliance efficiency	</a:t>
            </a:r>
            <a:br>
              <a:rPr kumimoji="0" lang="en-US" sz="1200" b="0" i="0" u="none" strike="noStrike" kern="1200" cap="none" spc="0" normalizeH="0" baseline="0" noProof="0" dirty="0">
                <a:ln>
                  <a:noFill/>
                </a:ln>
                <a:solidFill>
                  <a:srgbClr val="4472C4">
                    <a:lumMod val="50000"/>
                  </a:srgbClr>
                </a:solidFill>
                <a:effectLst/>
                <a:uLnTx/>
                <a:uFillTx/>
                <a:latin typeface="Poppins"/>
                <a:ea typeface="+mn-ea"/>
                <a:cs typeface="+mn-cs"/>
              </a:rPr>
            </a:br>
            <a:endParaRPr kumimoji="0" lang="en-US" sz="1200" b="0" i="0" u="none" strike="noStrike" kern="1200" cap="none" spc="0" normalizeH="0" baseline="0" noProof="0" dirty="0">
              <a:ln>
                <a:noFill/>
              </a:ln>
              <a:solidFill>
                <a:srgbClr val="4472C4">
                  <a:lumMod val="50000"/>
                </a:srgbClr>
              </a:solidFill>
              <a:effectLst/>
              <a:uLnTx/>
              <a:uFillTx/>
              <a:latin typeface="Poppins"/>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4472C4">
                  <a:lumMod val="50000"/>
                </a:srgbClr>
              </a:solidFill>
              <a:effectLst/>
              <a:uLnTx/>
              <a:uFillTx/>
              <a:latin typeface="Poppins"/>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4472C4">
                    <a:lumMod val="50000"/>
                  </a:srgbClr>
                </a:solidFill>
                <a:effectLst/>
                <a:uLnTx/>
                <a:uFillTx/>
                <a:latin typeface="Poppins"/>
                <a:ea typeface="+mn-ea"/>
                <a:cs typeface="+mn-cs"/>
              </a:rPr>
              <a:t>Stronger security and access control</a:t>
            </a: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n-US" sz="1200" b="0" i="0" u="none" strike="noStrike" kern="1200" cap="none" spc="0" normalizeH="0" baseline="0" noProof="0" dirty="0">
                <a:ln>
                  <a:noFill/>
                </a:ln>
                <a:solidFill>
                  <a:srgbClr val="4472C4">
                    <a:lumMod val="50000"/>
                  </a:srgbClr>
                </a:solidFill>
                <a:effectLst/>
                <a:uLnTx/>
                <a:uFillTx/>
                <a:latin typeface="Poppins"/>
                <a:ea typeface="+mn-ea"/>
                <a:cs typeface="+mn-cs"/>
              </a:rPr>
            </a:br>
            <a:r>
              <a:rPr kumimoji="0" lang="en-US" sz="1200" b="0" i="0" u="none" strike="noStrike" kern="1200" cap="none" spc="0" normalizeH="0" baseline="0" noProof="0" dirty="0">
                <a:ln>
                  <a:noFill/>
                </a:ln>
                <a:solidFill>
                  <a:srgbClr val="4472C4">
                    <a:lumMod val="50000"/>
                  </a:srgbClr>
                </a:solidFill>
                <a:effectLst/>
                <a:uLnTx/>
                <a:uFillTx/>
                <a:latin typeface="Poppins"/>
                <a:ea typeface="+mn-ea"/>
                <a:cs typeface="+mn-cs"/>
              </a:rPr>
              <a:t>30% Reduction in Operational costs</a:t>
            </a:r>
          </a:p>
        </p:txBody>
      </p:sp>
      <p:sp>
        <p:nvSpPr>
          <p:cNvPr id="51" name="Rectangle 50">
            <a:extLst>
              <a:ext uri="{FF2B5EF4-FFF2-40B4-BE49-F238E27FC236}">
                <a16:creationId xmlns:a16="http://schemas.microsoft.com/office/drawing/2014/main" id="{4EE7A756-F65B-D033-8299-C6D23BEEA7F1}"/>
              </a:ext>
            </a:extLst>
          </p:cNvPr>
          <p:cNvSpPr/>
          <p:nvPr/>
        </p:nvSpPr>
        <p:spPr bwMode="auto">
          <a:xfrm>
            <a:off x="8373237" y="4491726"/>
            <a:ext cx="3487448" cy="1715258"/>
          </a:xfrm>
          <a:prstGeom prst="rect">
            <a:avLst/>
          </a:prstGeom>
          <a:solidFill>
            <a:schemeClr val="bg1">
              <a:lumMod val="95000"/>
            </a:schemeClr>
          </a:solidFill>
          <a:ln w="9525">
            <a:noFill/>
            <a:round/>
            <a:headEnd/>
            <a:tailEnd/>
          </a:ln>
          <a:effectLst/>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Calibri"/>
            </a:endParaRPr>
          </a:p>
        </p:txBody>
      </p:sp>
      <p:grpSp>
        <p:nvGrpSpPr>
          <p:cNvPr id="52" name="Group 51">
            <a:extLst>
              <a:ext uri="{FF2B5EF4-FFF2-40B4-BE49-F238E27FC236}">
                <a16:creationId xmlns:a16="http://schemas.microsoft.com/office/drawing/2014/main" id="{D6E7FD9E-84F0-8049-08F9-AC8C0DE441D9}"/>
              </a:ext>
            </a:extLst>
          </p:cNvPr>
          <p:cNvGrpSpPr/>
          <p:nvPr/>
        </p:nvGrpSpPr>
        <p:grpSpPr>
          <a:xfrm>
            <a:off x="8213547" y="4239113"/>
            <a:ext cx="2979921" cy="658812"/>
            <a:chOff x="7555266" y="1214168"/>
            <a:chExt cx="2979921" cy="658812"/>
          </a:xfrm>
        </p:grpSpPr>
        <p:sp>
          <p:nvSpPr>
            <p:cNvPr id="53" name="Right Triangle 52">
              <a:extLst>
                <a:ext uri="{FF2B5EF4-FFF2-40B4-BE49-F238E27FC236}">
                  <a16:creationId xmlns:a16="http://schemas.microsoft.com/office/drawing/2014/main" id="{1FE8E4DB-5D95-B724-B5A1-BC5300F6D70A}"/>
                </a:ext>
              </a:extLst>
            </p:cNvPr>
            <p:cNvSpPr/>
            <p:nvPr/>
          </p:nvSpPr>
          <p:spPr bwMode="auto">
            <a:xfrm>
              <a:off x="10287623" y="1224031"/>
              <a:ext cx="247564" cy="350848"/>
            </a:xfrm>
            <a:prstGeom prst="rtTriangle">
              <a:avLst/>
            </a:prstGeom>
            <a:solidFill>
              <a:srgbClr val="288886"/>
            </a:solidFill>
            <a:ln w="9525">
              <a:noFill/>
              <a:round/>
              <a:headEnd/>
              <a:tailEnd/>
            </a:ln>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4" name="Right Triangle 53">
              <a:extLst>
                <a:ext uri="{FF2B5EF4-FFF2-40B4-BE49-F238E27FC236}">
                  <a16:creationId xmlns:a16="http://schemas.microsoft.com/office/drawing/2014/main" id="{DFA23BB6-A360-BCE1-CF4D-33BB9313120A}"/>
                </a:ext>
              </a:extLst>
            </p:cNvPr>
            <p:cNvSpPr/>
            <p:nvPr/>
          </p:nvSpPr>
          <p:spPr bwMode="auto">
            <a:xfrm rot="10800000">
              <a:off x="7555266" y="1683704"/>
              <a:ext cx="247564" cy="189276"/>
            </a:xfrm>
            <a:prstGeom prst="rtTriangle">
              <a:avLst/>
            </a:prstGeom>
            <a:solidFill>
              <a:srgbClr val="288886"/>
            </a:solidFill>
            <a:ln w="9525">
              <a:noFill/>
              <a:round/>
              <a:headEnd/>
              <a:tailEnd/>
            </a:ln>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5" name="Rectangle 54">
              <a:extLst>
                <a:ext uri="{FF2B5EF4-FFF2-40B4-BE49-F238E27FC236}">
                  <a16:creationId xmlns:a16="http://schemas.microsoft.com/office/drawing/2014/main" id="{C5058F40-9659-5B59-6958-D5CCFEAE4135}"/>
                </a:ext>
              </a:extLst>
            </p:cNvPr>
            <p:cNvSpPr/>
            <p:nvPr/>
          </p:nvSpPr>
          <p:spPr bwMode="auto">
            <a:xfrm>
              <a:off x="7555266" y="1214168"/>
              <a:ext cx="2732357" cy="469537"/>
            </a:xfrm>
            <a:prstGeom prst="rect">
              <a:avLst/>
            </a:prstGeom>
            <a:solidFill>
              <a:srgbClr val="39C1BF"/>
            </a:solidFill>
            <a:ln w="9525">
              <a:noFill/>
              <a:round/>
              <a:headEnd/>
              <a:tailEnd/>
            </a:ln>
            <a:effectLst>
              <a:outerShdw blurRad="50800" dist="38100" dir="5400000" algn="t" rotWithShape="0">
                <a:prstClr val="black">
                  <a:alpha val="40000"/>
                </a:prstClr>
              </a:outerShdw>
            </a:effectLst>
          </p:spPr>
          <p:txBody>
            <a:bodyPr vert="horz" wrap="square" lIns="91440" tIns="45720" rIns="91440" bIns="45720" numCol="1" rtlCol="0" anchor="ctr"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white"/>
                  </a:solidFill>
                  <a:effectLst/>
                  <a:uLnTx/>
                  <a:uFillTx/>
                  <a:latin typeface="Poppins"/>
                  <a:ea typeface="+mn-ea"/>
                  <a:cs typeface="+mn-cs"/>
                </a:rPr>
                <a:t>Tools Utilized</a:t>
              </a:r>
            </a:p>
          </p:txBody>
        </p:sp>
      </p:grpSp>
      <p:grpSp>
        <p:nvGrpSpPr>
          <p:cNvPr id="15" name="Group 14">
            <a:extLst>
              <a:ext uri="{FF2B5EF4-FFF2-40B4-BE49-F238E27FC236}">
                <a16:creationId xmlns:a16="http://schemas.microsoft.com/office/drawing/2014/main" id="{8AF31DF5-117E-D3B0-7B47-F85062573684}"/>
              </a:ext>
            </a:extLst>
          </p:cNvPr>
          <p:cNvGrpSpPr/>
          <p:nvPr/>
        </p:nvGrpSpPr>
        <p:grpSpPr>
          <a:xfrm>
            <a:off x="472164" y="1785896"/>
            <a:ext cx="3565830" cy="506676"/>
            <a:chOff x="377675" y="2790487"/>
            <a:chExt cx="3075565" cy="506676"/>
          </a:xfrm>
        </p:grpSpPr>
        <p:sp>
          <p:nvSpPr>
            <p:cNvPr id="17" name="Pentagon 43">
              <a:extLst>
                <a:ext uri="{FF2B5EF4-FFF2-40B4-BE49-F238E27FC236}">
                  <a16:creationId xmlns:a16="http://schemas.microsoft.com/office/drawing/2014/main" id="{C6843284-4057-C730-B17F-B3E3C91C0FCC}"/>
                </a:ext>
              </a:extLst>
            </p:cNvPr>
            <p:cNvSpPr/>
            <p:nvPr/>
          </p:nvSpPr>
          <p:spPr>
            <a:xfrm>
              <a:off x="559489" y="2790487"/>
              <a:ext cx="2893751" cy="506101"/>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8" name="Pentagon 42">
              <a:extLst>
                <a:ext uri="{FF2B5EF4-FFF2-40B4-BE49-F238E27FC236}">
                  <a16:creationId xmlns:a16="http://schemas.microsoft.com/office/drawing/2014/main" id="{2FE8D151-3C3D-2B69-FAAB-34E280378E63}"/>
                </a:ext>
              </a:extLst>
            </p:cNvPr>
            <p:cNvSpPr/>
            <p:nvPr/>
          </p:nvSpPr>
          <p:spPr>
            <a:xfrm>
              <a:off x="468582" y="2790775"/>
              <a:ext cx="2893751" cy="506101"/>
            </a:xfrm>
            <a:prstGeom prst="roundRect">
              <a:avLst/>
            </a:prstGeom>
            <a:solidFill>
              <a:srgbClr val="002E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9" name="Pentagon 40">
              <a:extLst>
                <a:ext uri="{FF2B5EF4-FFF2-40B4-BE49-F238E27FC236}">
                  <a16:creationId xmlns:a16="http://schemas.microsoft.com/office/drawing/2014/main" id="{16326CE8-CAFA-4A0D-FA5E-0112E289F9E5}"/>
                </a:ext>
              </a:extLst>
            </p:cNvPr>
            <p:cNvSpPr/>
            <p:nvPr/>
          </p:nvSpPr>
          <p:spPr>
            <a:xfrm>
              <a:off x="377675" y="2791062"/>
              <a:ext cx="2893751" cy="506101"/>
            </a:xfrm>
            <a:prstGeom prst="roundRect">
              <a:avLst/>
            </a:prstGeom>
            <a:solidFill>
              <a:srgbClr val="9DC3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2E87"/>
                  </a:solidFill>
                  <a:effectLst/>
                  <a:uLnTx/>
                  <a:uFillTx/>
                  <a:latin typeface="Poppins SemiBold"/>
                  <a:ea typeface="+mn-ea"/>
                  <a:cs typeface="+mn-cs"/>
                </a:rPr>
                <a:t>Challenges</a:t>
              </a:r>
              <a:endParaRPr kumimoji="0" lang="en-US" sz="1800" b="0" i="0" u="none" strike="noStrike" kern="1200" cap="none" spc="0" normalizeH="0" baseline="0" noProof="0">
                <a:ln>
                  <a:noFill/>
                </a:ln>
                <a:solidFill>
                  <a:srgbClr val="002E87"/>
                </a:solidFill>
                <a:effectLst/>
                <a:uLnTx/>
                <a:uFillTx/>
                <a:latin typeface="Poppins SemiBold"/>
                <a:ea typeface="+mn-ea"/>
                <a:cs typeface="+mn-cs"/>
              </a:endParaRPr>
            </a:p>
          </p:txBody>
        </p:sp>
      </p:grpSp>
      <p:pic>
        <p:nvPicPr>
          <p:cNvPr id="9" name="Graphic 8">
            <a:extLst>
              <a:ext uri="{FF2B5EF4-FFF2-40B4-BE49-F238E27FC236}">
                <a16:creationId xmlns:a16="http://schemas.microsoft.com/office/drawing/2014/main" id="{8B912CF0-A096-3429-2ED4-E15B0C18B8D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497998" y="1614033"/>
            <a:ext cx="598796" cy="598796"/>
          </a:xfrm>
          <a:prstGeom prst="rect">
            <a:avLst/>
          </a:prstGeom>
        </p:spPr>
      </p:pic>
      <p:pic>
        <p:nvPicPr>
          <p:cNvPr id="10" name="Graphic 9">
            <a:extLst>
              <a:ext uri="{FF2B5EF4-FFF2-40B4-BE49-F238E27FC236}">
                <a16:creationId xmlns:a16="http://schemas.microsoft.com/office/drawing/2014/main" id="{07B05B75-A5E2-6A2A-57E6-3A91914DF9A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511939" y="2162413"/>
            <a:ext cx="632307" cy="632307"/>
          </a:xfrm>
          <a:prstGeom prst="rect">
            <a:avLst/>
          </a:prstGeom>
        </p:spPr>
      </p:pic>
      <p:pic>
        <p:nvPicPr>
          <p:cNvPr id="12" name="Graphic 11">
            <a:extLst>
              <a:ext uri="{FF2B5EF4-FFF2-40B4-BE49-F238E27FC236}">
                <a16:creationId xmlns:a16="http://schemas.microsoft.com/office/drawing/2014/main" id="{11C34A5B-9BF5-8748-7F18-C34530302220}"/>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508052" y="3468110"/>
            <a:ext cx="640080" cy="640080"/>
          </a:xfrm>
          <a:prstGeom prst="rect">
            <a:avLst/>
          </a:prstGeom>
        </p:spPr>
      </p:pic>
      <p:pic>
        <p:nvPicPr>
          <p:cNvPr id="14" name="Graphic 13">
            <a:extLst>
              <a:ext uri="{FF2B5EF4-FFF2-40B4-BE49-F238E27FC236}">
                <a16:creationId xmlns:a16="http://schemas.microsoft.com/office/drawing/2014/main" id="{933037C3-B1D7-D864-0906-29EBE2E29E4E}"/>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8480746" y="2671091"/>
            <a:ext cx="679866" cy="679866"/>
          </a:xfrm>
          <a:prstGeom prst="rect">
            <a:avLst/>
          </a:prstGeom>
        </p:spPr>
      </p:pic>
      <p:pic>
        <p:nvPicPr>
          <p:cNvPr id="1026" name="Picture 2">
            <a:extLst>
              <a:ext uri="{FF2B5EF4-FFF2-40B4-BE49-F238E27FC236}">
                <a16:creationId xmlns:a16="http://schemas.microsoft.com/office/drawing/2014/main" id="{23B1850F-F2BE-F1C5-08B2-86C580A1FB0C}"/>
              </a:ext>
            </a:extLst>
          </p:cNvPr>
          <p:cNvPicPr>
            <a:picLocks noChangeAspect="1" noChangeArrowheads="1"/>
          </p:cNvPicPr>
          <p:nvPr/>
        </p:nvPicPr>
        <p:blipFill>
          <a:blip r:embed="rId14" cstate="screen">
            <a:extLst>
              <a:ext uri="{28A0092B-C50C-407E-A947-70E740481C1C}">
                <a14:useLocalDpi xmlns:a14="http://schemas.microsoft.com/office/drawing/2010/main"/>
              </a:ext>
            </a:extLst>
          </a:blip>
          <a:srcRect/>
          <a:stretch>
            <a:fillRect/>
          </a:stretch>
        </p:blipFill>
        <p:spPr bwMode="auto">
          <a:xfrm>
            <a:off x="8593098" y="5008214"/>
            <a:ext cx="1183342" cy="457158"/>
          </a:xfrm>
          <a:prstGeom prst="rect">
            <a:avLst/>
          </a:prstGeom>
          <a:noFill/>
          <a:extLst>
            <a:ext uri="{909E8E84-426E-40DD-AFC4-6F175D3DCCD1}">
              <a14:hiddenFill xmlns:a14="http://schemas.microsoft.com/office/drawing/2010/main">
                <a:solidFill>
                  <a:srgbClr val="FFFFFF"/>
                </a:solidFill>
              </a14:hiddenFill>
            </a:ext>
          </a:extLst>
        </p:spPr>
      </p:pic>
      <p:pic>
        <p:nvPicPr>
          <p:cNvPr id="4" name="Graphic 3">
            <a:extLst>
              <a:ext uri="{FF2B5EF4-FFF2-40B4-BE49-F238E27FC236}">
                <a16:creationId xmlns:a16="http://schemas.microsoft.com/office/drawing/2014/main" id="{6CB35890-5C31-0E58-9184-9037036E37AE}"/>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0336458" y="5024092"/>
            <a:ext cx="1025754" cy="374795"/>
          </a:xfrm>
          <a:prstGeom prst="rect">
            <a:avLst/>
          </a:prstGeom>
        </p:spPr>
      </p:pic>
      <p:pic>
        <p:nvPicPr>
          <p:cNvPr id="1028" name="Picture 4">
            <a:extLst>
              <a:ext uri="{FF2B5EF4-FFF2-40B4-BE49-F238E27FC236}">
                <a16:creationId xmlns:a16="http://schemas.microsoft.com/office/drawing/2014/main" id="{E4806CA0-8FC7-2820-ACB4-51CDE73CA227}"/>
              </a:ext>
            </a:extLst>
          </p:cNvPr>
          <p:cNvPicPr>
            <a:picLocks noChangeAspect="1" noChangeArrowheads="1"/>
          </p:cNvPicPr>
          <p:nvPr/>
        </p:nvPicPr>
        <p:blipFill>
          <a:blip r:embed="rId17" cstate="screen">
            <a:extLst>
              <a:ext uri="{28A0092B-C50C-407E-A947-70E740481C1C}">
                <a14:useLocalDpi xmlns:a14="http://schemas.microsoft.com/office/drawing/2010/main"/>
              </a:ext>
            </a:extLst>
          </a:blip>
          <a:srcRect/>
          <a:stretch>
            <a:fillRect/>
          </a:stretch>
        </p:blipFill>
        <p:spPr bwMode="auto">
          <a:xfrm>
            <a:off x="8562868" y="5604306"/>
            <a:ext cx="1457432" cy="38200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45AF66BC-3DC6-E8BE-B380-651AA34E6D87}"/>
              </a:ext>
            </a:extLst>
          </p:cNvPr>
          <p:cNvPicPr>
            <a:picLocks noChangeAspect="1" noChangeArrowheads="1"/>
          </p:cNvPicPr>
          <p:nvPr/>
        </p:nvPicPr>
        <p:blipFill>
          <a:blip r:embed="rId18" cstate="screen">
            <a:extLst>
              <a:ext uri="{28A0092B-C50C-407E-A947-70E740481C1C}">
                <a14:useLocalDpi xmlns:a14="http://schemas.microsoft.com/office/drawing/2010/main"/>
              </a:ext>
            </a:extLst>
          </a:blip>
          <a:srcRect/>
          <a:stretch>
            <a:fillRect/>
          </a:stretch>
        </p:blipFill>
        <p:spPr bwMode="auto">
          <a:xfrm>
            <a:off x="10279718" y="5632396"/>
            <a:ext cx="1423101" cy="3403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83501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3F3E54E7-34F2-FBD9-6E83-8EEB98B189DC}"/>
              </a:ext>
            </a:extLst>
          </p:cNvPr>
          <p:cNvSpPr>
            <a:spLocks noGrp="1"/>
          </p:cNvSpPr>
          <p:nvPr>
            <p:ph type="body" sz="quarter" idx="10"/>
          </p:nvPr>
        </p:nvSpPr>
        <p:spPr/>
        <p:txBody>
          <a:bodyPr>
            <a:normAutofit lnSpcReduction="10000"/>
          </a:bodyPr>
          <a:lstStyle/>
          <a:p>
            <a:r>
              <a:rPr lang="en-IN"/>
              <a:t>Self service Data Catalogue and Data Quality assurance</a:t>
            </a:r>
          </a:p>
        </p:txBody>
      </p:sp>
      <p:sp>
        <p:nvSpPr>
          <p:cNvPr id="71" name="Rectangle 70">
            <a:extLst>
              <a:ext uri="{FF2B5EF4-FFF2-40B4-BE49-F238E27FC236}">
                <a16:creationId xmlns:a16="http://schemas.microsoft.com/office/drawing/2014/main" id="{A487BCE6-003B-554D-E7ED-C5ED6EACDEB0}"/>
              </a:ext>
            </a:extLst>
          </p:cNvPr>
          <p:cNvSpPr/>
          <p:nvPr/>
        </p:nvSpPr>
        <p:spPr>
          <a:xfrm>
            <a:off x="467272" y="1326769"/>
            <a:ext cx="7646787" cy="1240088"/>
          </a:xfrm>
          <a:prstGeom prst="rect">
            <a:avLst/>
          </a:prstGeom>
          <a:solidFill>
            <a:srgbClr val="002E87"/>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0" cap="none" spc="0" normalizeH="0" baseline="0" noProof="0">
              <a:ln>
                <a:noFill/>
              </a:ln>
              <a:solidFill>
                <a:prstClr val="white"/>
              </a:solidFill>
              <a:effectLst/>
              <a:uLnTx/>
              <a:uFillTx/>
              <a:latin typeface="Poppins"/>
              <a:ea typeface="+mn-ea"/>
              <a:cs typeface="+mn-cs"/>
            </a:endParaRPr>
          </a:p>
        </p:txBody>
      </p:sp>
      <p:grpSp>
        <p:nvGrpSpPr>
          <p:cNvPr id="72" name="Group 71">
            <a:extLst>
              <a:ext uri="{FF2B5EF4-FFF2-40B4-BE49-F238E27FC236}">
                <a16:creationId xmlns:a16="http://schemas.microsoft.com/office/drawing/2014/main" id="{78C41AB2-E1FB-ECD3-E63A-6D8E554C74C5}"/>
              </a:ext>
            </a:extLst>
          </p:cNvPr>
          <p:cNvGrpSpPr/>
          <p:nvPr/>
        </p:nvGrpSpPr>
        <p:grpSpPr>
          <a:xfrm>
            <a:off x="467272" y="1352286"/>
            <a:ext cx="7444973" cy="1189053"/>
            <a:chOff x="101580" y="1113142"/>
            <a:chExt cx="6710122" cy="1189053"/>
          </a:xfrm>
        </p:grpSpPr>
        <p:sp>
          <p:nvSpPr>
            <p:cNvPr id="73" name="TextBox 72">
              <a:extLst>
                <a:ext uri="{FF2B5EF4-FFF2-40B4-BE49-F238E27FC236}">
                  <a16:creationId xmlns:a16="http://schemas.microsoft.com/office/drawing/2014/main" id="{4BBFC0D1-C4C3-C4D3-FFEF-30CF3FB220E1}"/>
                </a:ext>
              </a:extLst>
            </p:cNvPr>
            <p:cNvSpPr txBox="1"/>
            <p:nvPr/>
          </p:nvSpPr>
          <p:spPr>
            <a:xfrm>
              <a:off x="101582" y="1113142"/>
              <a:ext cx="4363624" cy="307777"/>
            </a:xfrm>
            <a:prstGeom prst="rect">
              <a:avLst/>
            </a:prstGeom>
            <a:noFill/>
          </p:spPr>
          <p:txBody>
            <a:bodyPr wrap="square" rtlCol="0">
              <a:spAutoFit/>
            </a:bodyPr>
            <a:lstStyle/>
            <a:p>
              <a:pPr marL="0" marR="0" lvl="0" indent="0" algn="l" defTabSz="674644"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prstClr val="white"/>
                  </a:solidFill>
                  <a:effectLst/>
                  <a:uLnTx/>
                  <a:uFillTx/>
                  <a:latin typeface="Poppins"/>
                  <a:ea typeface="+mn-ea"/>
                  <a:cs typeface="+mn-cs"/>
                </a:rPr>
                <a:t>Business context:</a:t>
              </a:r>
            </a:p>
          </p:txBody>
        </p:sp>
        <p:sp>
          <p:nvSpPr>
            <p:cNvPr id="74" name="TextBox 73">
              <a:extLst>
                <a:ext uri="{FF2B5EF4-FFF2-40B4-BE49-F238E27FC236}">
                  <a16:creationId xmlns:a16="http://schemas.microsoft.com/office/drawing/2014/main" id="{275300E2-274F-BEFE-81DE-CBCCCCC61B93}"/>
                </a:ext>
              </a:extLst>
            </p:cNvPr>
            <p:cNvSpPr txBox="1"/>
            <p:nvPr/>
          </p:nvSpPr>
          <p:spPr>
            <a:xfrm>
              <a:off x="101580" y="1363476"/>
              <a:ext cx="6710122" cy="938719"/>
            </a:xfrm>
            <a:prstGeom prst="rect">
              <a:avLst/>
            </a:prstGeom>
            <a:noFill/>
          </p:spPr>
          <p:txBody>
            <a:bodyPr wrap="square" rtlCol="0">
              <a:spAutoFit/>
            </a:bodyPr>
            <a:lstStyle/>
            <a:p>
              <a:pPr marL="0" marR="0" lvl="0" indent="0" algn="l" defTabSz="67464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white"/>
                  </a:solidFill>
                  <a:effectLst/>
                  <a:uLnTx/>
                  <a:uFillTx/>
                  <a:latin typeface="Poppins"/>
                  <a:ea typeface="+mn-ea"/>
                  <a:cs typeface="+mn-cs"/>
                </a:rPr>
                <a:t>Data Innovation Hub with self service catalogue and automated data provisioning. Enterprise data was sourced from multiple platform (Cloud-OnPrem, OnPrem-Cloud and OnPrem-OnPrem integrations). Hadoop cluster was serving as central data lake to store and distribute data to multiple initiative across organization. Data Quality assurance is designed to certify 7 dimensions of data quality with Analytics enabled on meta data.</a:t>
              </a:r>
            </a:p>
          </p:txBody>
        </p:sp>
      </p:grpSp>
      <p:sp>
        <p:nvSpPr>
          <p:cNvPr id="75" name="Rectangle 74">
            <a:extLst>
              <a:ext uri="{FF2B5EF4-FFF2-40B4-BE49-F238E27FC236}">
                <a16:creationId xmlns:a16="http://schemas.microsoft.com/office/drawing/2014/main" id="{6DC76190-DC33-7E33-4D74-B52FA69AFED6}"/>
              </a:ext>
            </a:extLst>
          </p:cNvPr>
          <p:cNvSpPr/>
          <p:nvPr/>
        </p:nvSpPr>
        <p:spPr>
          <a:xfrm>
            <a:off x="254880" y="4027433"/>
            <a:ext cx="799311" cy="914400"/>
          </a:xfrm>
          <a:prstGeom prst="rect">
            <a:avLst/>
          </a:prstGeom>
          <a:noFill/>
          <a:ln w="12700" cap="flat" cmpd="sng" algn="ctr">
            <a:solidFill>
              <a:sysClr val="window" lastClr="FFFFFF">
                <a:lumMod val="75000"/>
              </a:sysClr>
            </a:solidFill>
            <a:prstDash val="solid"/>
            <a:miter lim="800000"/>
          </a:ln>
          <a:effectLst/>
        </p:spPr>
        <p:txBody>
          <a:bodyPr rtlCol="0" anchor="ctr"/>
          <a:lstStyle/>
          <a:p>
            <a:pPr marL="0" marR="0" lvl="0" indent="0" algn="ctr" defTabSz="674644"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prstClr val="white"/>
              </a:solidFill>
              <a:effectLst/>
              <a:uLnTx/>
              <a:uFillTx/>
              <a:latin typeface="Poppins"/>
              <a:ea typeface="+mn-ea"/>
              <a:cs typeface="+mn-cs"/>
            </a:endParaRPr>
          </a:p>
        </p:txBody>
      </p:sp>
      <p:cxnSp>
        <p:nvCxnSpPr>
          <p:cNvPr id="76" name="Elbow Connector 28">
            <a:extLst>
              <a:ext uri="{FF2B5EF4-FFF2-40B4-BE49-F238E27FC236}">
                <a16:creationId xmlns:a16="http://schemas.microsoft.com/office/drawing/2014/main" id="{C36AD917-12A2-3752-D2FE-9C67456E0CA6}"/>
              </a:ext>
            </a:extLst>
          </p:cNvPr>
          <p:cNvCxnSpPr>
            <a:cxnSpLocks/>
            <a:endCxn id="77" idx="0"/>
          </p:cNvCxnSpPr>
          <p:nvPr/>
        </p:nvCxnSpPr>
        <p:spPr>
          <a:xfrm rot="5400000" flipH="1" flipV="1">
            <a:off x="4106609" y="966591"/>
            <a:ext cx="2581" cy="4854331"/>
          </a:xfrm>
          <a:prstGeom prst="bentConnector3">
            <a:avLst>
              <a:gd name="adj1" fmla="val 14407516"/>
            </a:avLst>
          </a:prstGeom>
          <a:noFill/>
          <a:ln w="19050" cap="flat" cmpd="sng" algn="ctr">
            <a:solidFill>
              <a:srgbClr val="2A3083"/>
            </a:solidFill>
            <a:prstDash val="solid"/>
            <a:miter lim="800000"/>
            <a:tailEnd type="triangle"/>
          </a:ln>
          <a:effectLst/>
        </p:spPr>
      </p:cxnSp>
      <p:pic>
        <p:nvPicPr>
          <p:cNvPr id="77" name="Picture 76">
            <a:extLst>
              <a:ext uri="{FF2B5EF4-FFF2-40B4-BE49-F238E27FC236}">
                <a16:creationId xmlns:a16="http://schemas.microsoft.com/office/drawing/2014/main" id="{E5409F9B-A056-A11C-A8A3-85E7541783D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273185" y="3392465"/>
            <a:ext cx="523759" cy="507643"/>
          </a:xfrm>
          <a:prstGeom prst="rect">
            <a:avLst/>
          </a:prstGeom>
        </p:spPr>
      </p:pic>
      <p:pic>
        <p:nvPicPr>
          <p:cNvPr id="78" name="Picture 77">
            <a:extLst>
              <a:ext uri="{FF2B5EF4-FFF2-40B4-BE49-F238E27FC236}">
                <a16:creationId xmlns:a16="http://schemas.microsoft.com/office/drawing/2014/main" id="{803C7B7B-4978-F717-12CE-8C81BB7EC75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085080" y="3475832"/>
            <a:ext cx="561884" cy="298501"/>
          </a:xfrm>
          <a:prstGeom prst="rect">
            <a:avLst/>
          </a:prstGeom>
        </p:spPr>
      </p:pic>
      <p:pic>
        <p:nvPicPr>
          <p:cNvPr id="79" name="Picture 78">
            <a:extLst>
              <a:ext uri="{FF2B5EF4-FFF2-40B4-BE49-F238E27FC236}">
                <a16:creationId xmlns:a16="http://schemas.microsoft.com/office/drawing/2014/main" id="{9DF968ED-1C1C-908D-F58F-B6B9F39FF5C9}"/>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263093" y="3415544"/>
            <a:ext cx="523758" cy="497126"/>
          </a:xfrm>
          <a:prstGeom prst="rect">
            <a:avLst/>
          </a:prstGeom>
        </p:spPr>
      </p:pic>
      <p:sp>
        <p:nvSpPr>
          <p:cNvPr id="80" name="TextBox 79">
            <a:extLst>
              <a:ext uri="{FF2B5EF4-FFF2-40B4-BE49-F238E27FC236}">
                <a16:creationId xmlns:a16="http://schemas.microsoft.com/office/drawing/2014/main" id="{363F94B2-49F7-52CA-A947-D28A607D1744}"/>
              </a:ext>
            </a:extLst>
          </p:cNvPr>
          <p:cNvSpPr txBox="1"/>
          <p:nvPr/>
        </p:nvSpPr>
        <p:spPr>
          <a:xfrm>
            <a:off x="279306" y="4624020"/>
            <a:ext cx="850895" cy="415498"/>
          </a:xfrm>
          <a:prstGeom prst="rect">
            <a:avLst/>
          </a:prstGeom>
          <a:noFill/>
        </p:spPr>
        <p:txBody>
          <a:bodyPr wrap="square" rtlCol="0">
            <a:spAutoFit/>
          </a:bodyPr>
          <a:lstStyle/>
          <a:p>
            <a:pPr marL="0" marR="0" lvl="0" indent="0" algn="l" defTabSz="674644"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a:ln>
                  <a:noFill/>
                </a:ln>
                <a:solidFill>
                  <a:prstClr val="black"/>
                </a:solidFill>
                <a:effectLst/>
                <a:uLnTx/>
                <a:uFillTx/>
                <a:latin typeface="Poppins"/>
                <a:ea typeface="+mn-ea"/>
                <a:cs typeface="Arial" panose="020B0604020202020204" pitchFamily="34" charset="0"/>
              </a:rPr>
              <a:t>Enterprise Data Warehouse </a:t>
            </a:r>
          </a:p>
        </p:txBody>
      </p:sp>
      <p:pic>
        <p:nvPicPr>
          <p:cNvPr id="81" name="Picture 80">
            <a:extLst>
              <a:ext uri="{FF2B5EF4-FFF2-40B4-BE49-F238E27FC236}">
                <a16:creationId xmlns:a16="http://schemas.microsoft.com/office/drawing/2014/main" id="{DA1C0EA1-1A09-34C7-F899-870476D785DE}"/>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475994" y="3569432"/>
            <a:ext cx="647530" cy="199398"/>
          </a:xfrm>
          <a:prstGeom prst="rect">
            <a:avLst/>
          </a:prstGeom>
        </p:spPr>
      </p:pic>
      <p:pic>
        <p:nvPicPr>
          <p:cNvPr id="82" name="Picture 81">
            <a:extLst>
              <a:ext uri="{FF2B5EF4-FFF2-40B4-BE49-F238E27FC236}">
                <a16:creationId xmlns:a16="http://schemas.microsoft.com/office/drawing/2014/main" id="{7B4295F6-7DA6-A17F-C5B3-55E7F690C682}"/>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3208949" y="4129619"/>
            <a:ext cx="870526" cy="269448"/>
          </a:xfrm>
          <a:prstGeom prst="rect">
            <a:avLst/>
          </a:prstGeom>
        </p:spPr>
      </p:pic>
      <p:pic>
        <p:nvPicPr>
          <p:cNvPr id="83" name="Picture 82">
            <a:extLst>
              <a:ext uri="{FF2B5EF4-FFF2-40B4-BE49-F238E27FC236}">
                <a16:creationId xmlns:a16="http://schemas.microsoft.com/office/drawing/2014/main" id="{2CBC6DF3-37BE-D96F-8224-A24A8754C678}"/>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3368209" y="3433336"/>
            <a:ext cx="472186" cy="411337"/>
          </a:xfrm>
          <a:prstGeom prst="rect">
            <a:avLst/>
          </a:prstGeom>
        </p:spPr>
      </p:pic>
      <p:pic>
        <p:nvPicPr>
          <p:cNvPr id="84" name="Picture 83">
            <a:extLst>
              <a:ext uri="{FF2B5EF4-FFF2-40B4-BE49-F238E27FC236}">
                <a16:creationId xmlns:a16="http://schemas.microsoft.com/office/drawing/2014/main" id="{8D085BEB-4667-FA86-99C4-4AED03ADED42}"/>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7452212" y="3433335"/>
            <a:ext cx="634270" cy="461545"/>
          </a:xfrm>
          <a:prstGeom prst="rect">
            <a:avLst/>
          </a:prstGeom>
          <a:effectLst>
            <a:outerShdw blurRad="63500" sx="102000" sy="102000" algn="ctr" rotWithShape="0">
              <a:prstClr val="black">
                <a:alpha val="40000"/>
              </a:prstClr>
            </a:outerShdw>
            <a:softEdge rad="12700"/>
          </a:effectLst>
          <a:scene3d>
            <a:camera prst="orthographicFront"/>
            <a:lightRig rig="threePt" dir="t"/>
          </a:scene3d>
          <a:sp3d>
            <a:bevelB/>
          </a:sp3d>
        </p:spPr>
      </p:pic>
      <p:cxnSp>
        <p:nvCxnSpPr>
          <p:cNvPr id="85" name="Straight Arrow Connector 84">
            <a:extLst>
              <a:ext uri="{FF2B5EF4-FFF2-40B4-BE49-F238E27FC236}">
                <a16:creationId xmlns:a16="http://schemas.microsoft.com/office/drawing/2014/main" id="{6842CB64-EFA1-44A8-45CC-062DF5800694}"/>
              </a:ext>
            </a:extLst>
          </p:cNvPr>
          <p:cNvCxnSpPr>
            <a:cxnSpLocks/>
          </p:cNvCxnSpPr>
          <p:nvPr/>
        </p:nvCxnSpPr>
        <p:spPr>
          <a:xfrm>
            <a:off x="1957225" y="3664107"/>
            <a:ext cx="351923" cy="0"/>
          </a:xfrm>
          <a:prstGeom prst="straightConnector1">
            <a:avLst/>
          </a:prstGeom>
          <a:noFill/>
          <a:ln w="38100" cap="flat" cmpd="sng" algn="ctr">
            <a:solidFill>
              <a:srgbClr val="2A3083"/>
            </a:solidFill>
            <a:prstDash val="solid"/>
            <a:miter lim="800000"/>
            <a:tailEnd type="triangle"/>
          </a:ln>
          <a:effectLst/>
        </p:spPr>
      </p:cxnSp>
      <p:cxnSp>
        <p:nvCxnSpPr>
          <p:cNvPr id="86" name="Straight Arrow Connector 85">
            <a:extLst>
              <a:ext uri="{FF2B5EF4-FFF2-40B4-BE49-F238E27FC236}">
                <a16:creationId xmlns:a16="http://schemas.microsoft.com/office/drawing/2014/main" id="{27213777-32A9-C301-1C07-504B0E644878}"/>
              </a:ext>
            </a:extLst>
          </p:cNvPr>
          <p:cNvCxnSpPr>
            <a:cxnSpLocks/>
          </p:cNvCxnSpPr>
          <p:nvPr/>
        </p:nvCxnSpPr>
        <p:spPr>
          <a:xfrm>
            <a:off x="4813070" y="3667582"/>
            <a:ext cx="410682" cy="0"/>
          </a:xfrm>
          <a:prstGeom prst="straightConnector1">
            <a:avLst/>
          </a:prstGeom>
          <a:noFill/>
          <a:ln w="38100" cap="flat" cmpd="sng" algn="ctr">
            <a:solidFill>
              <a:srgbClr val="2A3083"/>
            </a:solidFill>
            <a:prstDash val="solid"/>
            <a:miter lim="800000"/>
            <a:tailEnd type="triangle"/>
          </a:ln>
          <a:effectLst/>
        </p:spPr>
      </p:cxnSp>
      <p:cxnSp>
        <p:nvCxnSpPr>
          <p:cNvPr id="87" name="Straight Arrow Connector 86">
            <a:extLst>
              <a:ext uri="{FF2B5EF4-FFF2-40B4-BE49-F238E27FC236}">
                <a16:creationId xmlns:a16="http://schemas.microsoft.com/office/drawing/2014/main" id="{2C090F00-D707-41C3-3A81-C35F823986AC}"/>
              </a:ext>
            </a:extLst>
          </p:cNvPr>
          <p:cNvCxnSpPr>
            <a:cxnSpLocks/>
          </p:cNvCxnSpPr>
          <p:nvPr/>
        </p:nvCxnSpPr>
        <p:spPr>
          <a:xfrm>
            <a:off x="5862503" y="3651235"/>
            <a:ext cx="410682" cy="0"/>
          </a:xfrm>
          <a:prstGeom prst="straightConnector1">
            <a:avLst/>
          </a:prstGeom>
          <a:noFill/>
          <a:ln w="38100" cap="flat" cmpd="sng" algn="ctr">
            <a:solidFill>
              <a:srgbClr val="2A3083"/>
            </a:solidFill>
            <a:prstDash val="solid"/>
            <a:miter lim="800000"/>
            <a:tailEnd type="triangle"/>
          </a:ln>
          <a:effectLst/>
        </p:spPr>
      </p:cxnSp>
      <p:cxnSp>
        <p:nvCxnSpPr>
          <p:cNvPr id="88" name="Straight Arrow Connector 87">
            <a:extLst>
              <a:ext uri="{FF2B5EF4-FFF2-40B4-BE49-F238E27FC236}">
                <a16:creationId xmlns:a16="http://schemas.microsoft.com/office/drawing/2014/main" id="{EC0C5BDF-F0C3-882C-659E-07867CD46852}"/>
              </a:ext>
            </a:extLst>
          </p:cNvPr>
          <p:cNvCxnSpPr>
            <a:cxnSpLocks/>
          </p:cNvCxnSpPr>
          <p:nvPr/>
        </p:nvCxnSpPr>
        <p:spPr>
          <a:xfrm>
            <a:off x="6872596" y="3677224"/>
            <a:ext cx="410682" cy="0"/>
          </a:xfrm>
          <a:prstGeom prst="straightConnector1">
            <a:avLst/>
          </a:prstGeom>
          <a:noFill/>
          <a:ln w="38100" cap="flat" cmpd="sng" algn="ctr">
            <a:solidFill>
              <a:srgbClr val="2A3083"/>
            </a:solidFill>
            <a:prstDash val="solid"/>
            <a:miter lim="800000"/>
            <a:tailEnd type="triangle"/>
          </a:ln>
          <a:effectLst/>
        </p:spPr>
      </p:cxnSp>
      <p:cxnSp>
        <p:nvCxnSpPr>
          <p:cNvPr id="89" name="Straight Arrow Connector 88">
            <a:extLst>
              <a:ext uri="{FF2B5EF4-FFF2-40B4-BE49-F238E27FC236}">
                <a16:creationId xmlns:a16="http://schemas.microsoft.com/office/drawing/2014/main" id="{80D42EBE-029F-C482-8013-204036D6D37F}"/>
              </a:ext>
            </a:extLst>
          </p:cNvPr>
          <p:cNvCxnSpPr>
            <a:cxnSpLocks/>
          </p:cNvCxnSpPr>
          <p:nvPr/>
        </p:nvCxnSpPr>
        <p:spPr>
          <a:xfrm>
            <a:off x="3160375" y="3677224"/>
            <a:ext cx="141145" cy="0"/>
          </a:xfrm>
          <a:prstGeom prst="straightConnector1">
            <a:avLst/>
          </a:prstGeom>
          <a:noFill/>
          <a:ln w="19050" cap="flat" cmpd="sng" algn="ctr">
            <a:solidFill>
              <a:srgbClr val="4472C4"/>
            </a:solidFill>
            <a:prstDash val="solid"/>
            <a:miter lim="800000"/>
            <a:tailEnd type="triangle"/>
          </a:ln>
          <a:effectLst/>
        </p:spPr>
      </p:cxnSp>
      <p:cxnSp>
        <p:nvCxnSpPr>
          <p:cNvPr id="90" name="Straight Arrow Connector 89">
            <a:extLst>
              <a:ext uri="{FF2B5EF4-FFF2-40B4-BE49-F238E27FC236}">
                <a16:creationId xmlns:a16="http://schemas.microsoft.com/office/drawing/2014/main" id="{F946856F-44E8-9779-2CFD-CF06F4FDF41F}"/>
              </a:ext>
            </a:extLst>
          </p:cNvPr>
          <p:cNvCxnSpPr>
            <a:cxnSpLocks/>
          </p:cNvCxnSpPr>
          <p:nvPr/>
        </p:nvCxnSpPr>
        <p:spPr>
          <a:xfrm>
            <a:off x="3891291" y="3664107"/>
            <a:ext cx="188184" cy="0"/>
          </a:xfrm>
          <a:prstGeom prst="straightConnector1">
            <a:avLst/>
          </a:prstGeom>
          <a:noFill/>
          <a:ln w="19050" cap="flat" cmpd="sng" algn="ctr">
            <a:solidFill>
              <a:srgbClr val="4472C4"/>
            </a:solidFill>
            <a:prstDash val="solid"/>
            <a:miter lim="800000"/>
            <a:headEnd type="triangle" w="med" len="med"/>
            <a:tailEnd type="triangle"/>
          </a:ln>
          <a:effectLst/>
        </p:spPr>
      </p:cxnSp>
      <p:sp>
        <p:nvSpPr>
          <p:cNvPr id="91" name="Rectangle 90">
            <a:extLst>
              <a:ext uri="{FF2B5EF4-FFF2-40B4-BE49-F238E27FC236}">
                <a16:creationId xmlns:a16="http://schemas.microsoft.com/office/drawing/2014/main" id="{B12BFA2C-3A6F-8A0D-7CEC-01D17FF1DF7A}"/>
              </a:ext>
            </a:extLst>
          </p:cNvPr>
          <p:cNvSpPr/>
          <p:nvPr/>
        </p:nvSpPr>
        <p:spPr>
          <a:xfrm>
            <a:off x="2355540" y="3274312"/>
            <a:ext cx="2421219" cy="792013"/>
          </a:xfrm>
          <a:prstGeom prst="rect">
            <a:avLst/>
          </a:prstGeom>
          <a:noFill/>
          <a:ln w="19050" cap="flat" cmpd="sng" algn="ctr">
            <a:solidFill>
              <a:srgbClr val="2A3083"/>
            </a:solidFill>
            <a:prstDash val="solid"/>
            <a:miter lim="800000"/>
          </a:ln>
          <a:effectLst/>
        </p:spPr>
        <p:txBody>
          <a:bodyPr rtlCol="0" anchor="ctr"/>
          <a:lstStyle/>
          <a:p>
            <a:pPr marL="0" marR="0" lvl="0" indent="0" algn="ctr" defTabSz="674644"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prstClr val="white"/>
              </a:solidFill>
              <a:effectLst/>
              <a:uLnTx/>
              <a:uFillTx/>
              <a:latin typeface="Poppins"/>
              <a:ea typeface="+mn-ea"/>
              <a:cs typeface="+mn-cs"/>
            </a:endParaRPr>
          </a:p>
        </p:txBody>
      </p:sp>
      <p:sp>
        <p:nvSpPr>
          <p:cNvPr id="92" name="TextBox 91">
            <a:extLst>
              <a:ext uri="{FF2B5EF4-FFF2-40B4-BE49-F238E27FC236}">
                <a16:creationId xmlns:a16="http://schemas.microsoft.com/office/drawing/2014/main" id="{CC0F6369-0160-22B5-C168-457CFDCD5F15}"/>
              </a:ext>
            </a:extLst>
          </p:cNvPr>
          <p:cNvSpPr txBox="1"/>
          <p:nvPr/>
        </p:nvSpPr>
        <p:spPr>
          <a:xfrm>
            <a:off x="1322692" y="3913699"/>
            <a:ext cx="1026558" cy="307777"/>
          </a:xfrm>
          <a:prstGeom prst="rect">
            <a:avLst/>
          </a:prstGeom>
          <a:noFill/>
        </p:spPr>
        <p:txBody>
          <a:bodyPr wrap="square" rtlCol="0">
            <a:spAutoFit/>
          </a:bodyPr>
          <a:lstStyle/>
          <a:p>
            <a:pPr marL="0" marR="0" lvl="0" indent="0" algn="l" defTabSz="674644"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a:ln>
                  <a:noFill/>
                </a:ln>
                <a:solidFill>
                  <a:prstClr val="black"/>
                </a:solidFill>
                <a:effectLst/>
                <a:uLnTx/>
                <a:uFillTx/>
                <a:latin typeface="Poppins"/>
                <a:ea typeface="+mn-ea"/>
                <a:cs typeface="Arial" panose="020B0604020202020204" pitchFamily="34" charset="0"/>
              </a:rPr>
              <a:t>Application data store (Oracle)</a:t>
            </a:r>
          </a:p>
        </p:txBody>
      </p:sp>
      <p:sp>
        <p:nvSpPr>
          <p:cNvPr id="93" name="TextBox 92">
            <a:extLst>
              <a:ext uri="{FF2B5EF4-FFF2-40B4-BE49-F238E27FC236}">
                <a16:creationId xmlns:a16="http://schemas.microsoft.com/office/drawing/2014/main" id="{27E3546E-582E-2861-D621-EF4FCEF70961}"/>
              </a:ext>
            </a:extLst>
          </p:cNvPr>
          <p:cNvSpPr txBox="1"/>
          <p:nvPr/>
        </p:nvSpPr>
        <p:spPr>
          <a:xfrm>
            <a:off x="254879" y="5285093"/>
            <a:ext cx="875321" cy="707886"/>
          </a:xfrm>
          <a:prstGeom prst="rect">
            <a:avLst/>
          </a:prstGeom>
          <a:noFill/>
        </p:spPr>
        <p:txBody>
          <a:bodyPr wrap="square" rtlCol="0">
            <a:spAutoFit/>
          </a:bodyPr>
          <a:lstStyle/>
          <a:p>
            <a:pPr marL="0" marR="0" lvl="0" indent="0" algn="l" defTabSz="674644" rtl="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24255B"/>
                </a:solidFill>
                <a:effectLst/>
                <a:uLnTx/>
                <a:uFillTx/>
                <a:latin typeface="Poppins"/>
                <a:ea typeface="+mn-ea"/>
                <a:cs typeface="+mn-cs"/>
              </a:rPr>
              <a:t>Source:</a:t>
            </a:r>
          </a:p>
          <a:p>
            <a:pPr marL="171450" marR="0" lvl="0" indent="-171450" algn="l" defTabSz="67464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800" b="0" i="0" u="none" strike="noStrike" kern="0" cap="none" spc="0" normalizeH="0" baseline="0" noProof="0">
                <a:ln>
                  <a:noFill/>
                </a:ln>
                <a:solidFill>
                  <a:prstClr val="black"/>
                </a:solidFill>
                <a:effectLst/>
                <a:uLnTx/>
                <a:uFillTx/>
                <a:latin typeface="Poppins"/>
                <a:ea typeface="+mn-ea"/>
                <a:cs typeface="+mn-cs"/>
              </a:rPr>
              <a:t>Bookings</a:t>
            </a:r>
          </a:p>
          <a:p>
            <a:pPr marL="171450" marR="0" lvl="0" indent="-171450" algn="l" defTabSz="67464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800" b="0" i="0" u="none" strike="noStrike" kern="0" cap="none" spc="0" normalizeH="0" baseline="0" noProof="0">
                <a:ln>
                  <a:noFill/>
                </a:ln>
                <a:solidFill>
                  <a:prstClr val="black"/>
                </a:solidFill>
                <a:effectLst/>
                <a:uLnTx/>
                <a:uFillTx/>
                <a:latin typeface="Poppins"/>
                <a:ea typeface="+mn-ea"/>
                <a:cs typeface="+mn-cs"/>
              </a:rPr>
              <a:t>Revenue</a:t>
            </a:r>
          </a:p>
          <a:p>
            <a:pPr marL="171450" marR="0" lvl="0" indent="-171450" algn="l" defTabSz="67464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800" b="0" i="0" u="none" strike="noStrike" kern="0" cap="none" spc="0" normalizeH="0" baseline="0" noProof="0">
                <a:ln>
                  <a:noFill/>
                </a:ln>
                <a:solidFill>
                  <a:prstClr val="black"/>
                </a:solidFill>
                <a:effectLst/>
                <a:uLnTx/>
                <a:uFillTx/>
                <a:latin typeface="Poppins"/>
                <a:ea typeface="+mn-ea"/>
                <a:cs typeface="+mn-cs"/>
              </a:rPr>
              <a:t>Product</a:t>
            </a:r>
          </a:p>
          <a:p>
            <a:pPr marL="0" marR="0" lvl="0" indent="0" algn="l" defTabSz="674644"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prstClr val="black"/>
              </a:solidFill>
              <a:effectLst/>
              <a:uLnTx/>
              <a:uFillTx/>
              <a:latin typeface="Poppins"/>
              <a:ea typeface="+mn-ea"/>
              <a:cs typeface="+mn-cs"/>
            </a:endParaRPr>
          </a:p>
        </p:txBody>
      </p:sp>
      <p:sp>
        <p:nvSpPr>
          <p:cNvPr id="94" name="TextBox 93">
            <a:extLst>
              <a:ext uri="{FF2B5EF4-FFF2-40B4-BE49-F238E27FC236}">
                <a16:creationId xmlns:a16="http://schemas.microsoft.com/office/drawing/2014/main" id="{06A90B4B-8BE5-9E02-673C-D537C8C14D2D}"/>
              </a:ext>
            </a:extLst>
          </p:cNvPr>
          <p:cNvSpPr txBox="1"/>
          <p:nvPr/>
        </p:nvSpPr>
        <p:spPr>
          <a:xfrm>
            <a:off x="1210144" y="4953715"/>
            <a:ext cx="1133367" cy="1692771"/>
          </a:xfrm>
          <a:prstGeom prst="rect">
            <a:avLst/>
          </a:prstGeom>
          <a:noFill/>
        </p:spPr>
        <p:txBody>
          <a:bodyPr wrap="square" rtlCol="0">
            <a:spAutoFit/>
          </a:bodyPr>
          <a:lstStyle/>
          <a:p>
            <a:pPr marL="0" marR="0" lvl="0" indent="0" algn="l" defTabSz="674644" rtl="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24255B"/>
                </a:solidFill>
                <a:effectLst/>
                <a:uLnTx/>
                <a:uFillTx/>
                <a:latin typeface="Poppins"/>
                <a:ea typeface="+mn-ea"/>
                <a:cs typeface="+mn-cs"/>
              </a:rPr>
              <a:t>Data Feed:</a:t>
            </a:r>
          </a:p>
          <a:p>
            <a:pPr marL="171450" marR="0" lvl="0" indent="-171450" algn="l" defTabSz="67464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800" b="0" i="0" u="none" strike="noStrike" kern="0" cap="none" spc="0" normalizeH="0" baseline="0" noProof="0">
                <a:ln>
                  <a:noFill/>
                </a:ln>
                <a:solidFill>
                  <a:prstClr val="black"/>
                </a:solidFill>
                <a:effectLst/>
                <a:uLnTx/>
                <a:uFillTx/>
                <a:latin typeface="Poppins"/>
                <a:ea typeface="+mn-ea"/>
                <a:cs typeface="+mn-cs"/>
              </a:rPr>
              <a:t>18 Feeds / day</a:t>
            </a:r>
          </a:p>
          <a:p>
            <a:pPr marL="171450" marR="0" lvl="0" indent="-171450" algn="l" defTabSz="67464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800" b="0" i="0" u="none" strike="noStrike" kern="0" cap="none" spc="0" normalizeH="0" baseline="0" noProof="0">
                <a:ln>
                  <a:noFill/>
                </a:ln>
                <a:solidFill>
                  <a:prstClr val="black"/>
                </a:solidFill>
                <a:effectLst/>
                <a:uLnTx/>
                <a:uFillTx/>
                <a:latin typeface="Poppins"/>
                <a:ea typeface="+mn-ea"/>
                <a:cs typeface="+mn-cs"/>
              </a:rPr>
              <a:t>Records: 300M/day</a:t>
            </a:r>
          </a:p>
          <a:p>
            <a:pPr marL="0" marR="0" lvl="0" indent="0" algn="l" defTabSz="674644"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prstClr val="black"/>
              </a:solidFill>
              <a:effectLst/>
              <a:uLnTx/>
              <a:uFillTx/>
              <a:latin typeface="Poppins"/>
              <a:ea typeface="+mn-ea"/>
              <a:cs typeface="+mn-cs"/>
            </a:endParaRPr>
          </a:p>
          <a:p>
            <a:pPr marL="0" marR="0" lvl="0" indent="0" algn="l" defTabSz="674644" rtl="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24255B"/>
                </a:solidFill>
                <a:effectLst/>
                <a:uLnTx/>
                <a:uFillTx/>
                <a:latin typeface="Poppins"/>
                <a:ea typeface="+mn-ea"/>
                <a:cs typeface="+mn-cs"/>
              </a:rPr>
              <a:t>Transformation &amp; Summarize:</a:t>
            </a:r>
          </a:p>
          <a:p>
            <a:pPr marL="171450" marR="0" lvl="0" indent="-171450" algn="l" defTabSz="67464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800" b="0" i="0" u="none" strike="noStrike" kern="0" cap="none" spc="0" normalizeH="0" baseline="0" noProof="0">
                <a:ln>
                  <a:noFill/>
                </a:ln>
                <a:solidFill>
                  <a:prstClr val="black"/>
                </a:solidFill>
                <a:effectLst/>
                <a:uLnTx/>
                <a:uFillTx/>
                <a:latin typeface="Poppins"/>
                <a:ea typeface="+mn-ea"/>
                <a:cs typeface="+mn-cs"/>
              </a:rPr>
              <a:t>  Revenue</a:t>
            </a:r>
          </a:p>
          <a:p>
            <a:pPr marL="171450" marR="0" lvl="0" indent="-171450" algn="l" defTabSz="67464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800" b="0" i="0" u="none" strike="noStrike" kern="0" cap="none" spc="0" normalizeH="0" baseline="0" noProof="0">
                <a:ln>
                  <a:noFill/>
                </a:ln>
                <a:solidFill>
                  <a:prstClr val="black"/>
                </a:solidFill>
                <a:effectLst/>
                <a:uLnTx/>
                <a:uFillTx/>
                <a:latin typeface="Poppins"/>
                <a:ea typeface="+mn-ea"/>
                <a:cs typeface="+mn-cs"/>
              </a:rPr>
              <a:t>  Backlog</a:t>
            </a:r>
          </a:p>
          <a:p>
            <a:pPr marL="171450" marR="0" lvl="0" indent="-171450" algn="l" defTabSz="67464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800" b="0" i="0" u="none" strike="noStrike" kern="0" cap="none" spc="0" normalizeH="0" baseline="0" noProof="0">
                <a:ln>
                  <a:noFill/>
                </a:ln>
                <a:solidFill>
                  <a:prstClr val="black"/>
                </a:solidFill>
                <a:effectLst/>
                <a:uLnTx/>
                <a:uFillTx/>
                <a:latin typeface="Poppins"/>
                <a:ea typeface="+mn-ea"/>
                <a:cs typeface="+mn-cs"/>
              </a:rPr>
              <a:t>  Quota Sheet</a:t>
            </a:r>
          </a:p>
          <a:p>
            <a:pPr marL="171450" marR="0" lvl="0" indent="-171450" algn="l" defTabSz="67464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800" b="0" i="0" u="none" strike="noStrike" kern="0" cap="none" spc="0" normalizeH="0" baseline="0" noProof="0">
                <a:ln>
                  <a:noFill/>
                </a:ln>
                <a:solidFill>
                  <a:prstClr val="black"/>
                </a:solidFill>
                <a:effectLst/>
                <a:uLnTx/>
                <a:uFillTx/>
                <a:latin typeface="Poppins"/>
                <a:ea typeface="+mn-ea"/>
                <a:cs typeface="+mn-cs"/>
              </a:rPr>
              <a:t> Compensation</a:t>
            </a:r>
          </a:p>
          <a:p>
            <a:pPr marL="0" marR="0" lvl="0" indent="0" algn="l" defTabSz="674644"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prstClr val="black"/>
              </a:solidFill>
              <a:effectLst/>
              <a:uLnTx/>
              <a:uFillTx/>
              <a:latin typeface="Poppins"/>
              <a:ea typeface="+mn-ea"/>
              <a:cs typeface="+mn-cs"/>
            </a:endParaRPr>
          </a:p>
        </p:txBody>
      </p:sp>
      <p:sp>
        <p:nvSpPr>
          <p:cNvPr id="95" name="TextBox 94">
            <a:extLst>
              <a:ext uri="{FF2B5EF4-FFF2-40B4-BE49-F238E27FC236}">
                <a16:creationId xmlns:a16="http://schemas.microsoft.com/office/drawing/2014/main" id="{850A9BF8-C457-BC1C-38FE-53EC2605D81E}"/>
              </a:ext>
            </a:extLst>
          </p:cNvPr>
          <p:cNvSpPr txBox="1"/>
          <p:nvPr/>
        </p:nvSpPr>
        <p:spPr>
          <a:xfrm>
            <a:off x="2301881" y="4953715"/>
            <a:ext cx="1586366" cy="584775"/>
          </a:xfrm>
          <a:prstGeom prst="rect">
            <a:avLst/>
          </a:prstGeom>
          <a:solidFill>
            <a:srgbClr val="FFFFFF"/>
          </a:solidFill>
        </p:spPr>
        <p:txBody>
          <a:bodyPr wrap="squar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800" b="1" i="0" u="none" strike="noStrike" kern="0" cap="none" spc="0" normalizeH="0" baseline="0" noProof="0">
                <a:ln>
                  <a:noFill/>
                </a:ln>
                <a:solidFill>
                  <a:srgbClr val="24255B"/>
                </a:solidFill>
                <a:effectLst/>
                <a:uLnTx/>
                <a:uFillTx/>
                <a:latin typeface="Poppins"/>
                <a:ea typeface="ＭＳ Ｐゴシック" charset="0"/>
                <a:cs typeface="+mn-cs"/>
              </a:rPr>
              <a:t>Data Ingestion</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0" cap="none" spc="0" normalizeH="0" baseline="0" noProof="0">
                <a:ln>
                  <a:noFill/>
                </a:ln>
                <a:solidFill>
                  <a:srgbClr val="282828"/>
                </a:solidFill>
                <a:effectLst/>
                <a:uLnTx/>
                <a:uFillTx/>
                <a:latin typeface="Poppins"/>
                <a:ea typeface="ＭＳ Ｐゴシック" charset="0"/>
                <a:cs typeface="+mn-cs"/>
              </a:rPr>
              <a:t>Size: 4 GB / day</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0" cap="none" spc="0" normalizeH="0" baseline="0" noProof="0">
                <a:ln>
                  <a:noFill/>
                </a:ln>
                <a:solidFill>
                  <a:srgbClr val="282828"/>
                </a:solidFill>
                <a:effectLst/>
                <a:uLnTx/>
                <a:uFillTx/>
                <a:latin typeface="Poppins"/>
                <a:ea typeface="ＭＳ Ｐゴシック" charset="0"/>
                <a:cs typeface="+mn-cs"/>
              </a:rPr>
              <a:t>Records: 300M / day</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0" cap="none" spc="0" normalizeH="0" baseline="0" noProof="0">
                <a:ln>
                  <a:noFill/>
                </a:ln>
                <a:solidFill>
                  <a:srgbClr val="282828"/>
                </a:solidFill>
                <a:effectLst/>
                <a:uLnTx/>
                <a:uFillTx/>
                <a:latin typeface="Poppins"/>
                <a:ea typeface="ＭＳ Ｐゴシック" charset="0"/>
                <a:cs typeface="+mn-cs"/>
              </a:rPr>
              <a:t>Refresh: Daily</a:t>
            </a:r>
          </a:p>
        </p:txBody>
      </p:sp>
      <p:sp>
        <p:nvSpPr>
          <p:cNvPr id="96" name="TextBox 95">
            <a:extLst>
              <a:ext uri="{FF2B5EF4-FFF2-40B4-BE49-F238E27FC236}">
                <a16:creationId xmlns:a16="http://schemas.microsoft.com/office/drawing/2014/main" id="{457E1258-A620-4161-9253-E168155095A8}"/>
              </a:ext>
            </a:extLst>
          </p:cNvPr>
          <p:cNvSpPr txBox="1"/>
          <p:nvPr/>
        </p:nvSpPr>
        <p:spPr>
          <a:xfrm>
            <a:off x="4992770" y="4927164"/>
            <a:ext cx="1191047" cy="1200329"/>
          </a:xfrm>
          <a:prstGeom prst="rect">
            <a:avLst/>
          </a:prstGeom>
          <a:noFill/>
        </p:spPr>
        <p:txBody>
          <a:bodyPr wrap="square" rtlCol="0" anchor="t">
            <a:spAutoFit/>
          </a:bodyPr>
          <a:lstStyle/>
          <a:p>
            <a:pPr marL="0" marR="0" lvl="0" indent="0" algn="l" defTabSz="674644" rtl="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24255B"/>
                </a:solidFill>
                <a:effectLst/>
                <a:uLnTx/>
                <a:uFillTx/>
                <a:latin typeface="Poppins"/>
                <a:ea typeface="+mn-ea"/>
                <a:cs typeface="+mn-cs"/>
              </a:rPr>
              <a:t>Build ES Indexes:</a:t>
            </a:r>
          </a:p>
          <a:p>
            <a:pPr marL="0" marR="0" lvl="0" indent="0" algn="l" defTabSz="674644"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prstClr val="black"/>
              </a:solidFill>
              <a:effectLst/>
              <a:uLnTx/>
              <a:uFillTx/>
              <a:latin typeface="Poppins"/>
              <a:ea typeface="+mn-ea"/>
              <a:cs typeface="+mn-cs"/>
            </a:endParaRPr>
          </a:p>
          <a:p>
            <a:pPr marL="171450" marR="0" lvl="0" indent="-171450" algn="l" defTabSz="67464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800" b="0" i="0" u="none" strike="noStrike" kern="0" cap="none" spc="0" normalizeH="0" baseline="0" noProof="0">
                <a:ln>
                  <a:noFill/>
                </a:ln>
                <a:solidFill>
                  <a:prstClr val="black"/>
                </a:solidFill>
                <a:effectLst/>
                <a:uLnTx/>
                <a:uFillTx/>
                <a:latin typeface="Poppins"/>
                <a:ea typeface="+mn-ea"/>
                <a:cs typeface="+mn-cs"/>
              </a:rPr>
              <a:t>Backlog Summary</a:t>
            </a:r>
          </a:p>
          <a:p>
            <a:pPr marL="171450" marR="0" lvl="0" indent="-171450" algn="l" defTabSz="67464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800" b="0" i="0" u="none" strike="noStrike" kern="0" cap="none" spc="0" normalizeH="0" baseline="0" noProof="0">
                <a:ln>
                  <a:noFill/>
                </a:ln>
                <a:solidFill>
                  <a:prstClr val="black"/>
                </a:solidFill>
                <a:effectLst/>
                <a:uLnTx/>
                <a:uFillTx/>
                <a:latin typeface="Poppins"/>
                <a:ea typeface="+mn-ea"/>
                <a:cs typeface="+mn-cs"/>
              </a:rPr>
              <a:t>Backlog Details </a:t>
            </a:r>
          </a:p>
          <a:p>
            <a:pPr marL="171450" marR="0" lvl="0" indent="-171450" algn="l" defTabSz="67464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800" b="0" i="0" u="none" strike="noStrike" kern="0" cap="none" spc="0" normalizeH="0" baseline="0" noProof="0">
                <a:ln>
                  <a:noFill/>
                </a:ln>
                <a:solidFill>
                  <a:prstClr val="black"/>
                </a:solidFill>
                <a:effectLst/>
                <a:uLnTx/>
                <a:uFillTx/>
                <a:latin typeface="Poppins"/>
                <a:ea typeface="+mn-ea"/>
                <a:cs typeface="+mn-cs"/>
              </a:rPr>
              <a:t>Order/Adj Search</a:t>
            </a:r>
          </a:p>
          <a:p>
            <a:pPr marL="171450" marR="0" lvl="0" indent="-171450" algn="l" defTabSz="67464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800" b="0" i="0" u="none" strike="noStrike" kern="0" cap="none" spc="0" normalizeH="0" baseline="0" noProof="0">
                <a:ln>
                  <a:noFill/>
                </a:ln>
                <a:solidFill>
                  <a:prstClr val="black"/>
                </a:solidFill>
                <a:effectLst/>
                <a:uLnTx/>
                <a:uFillTx/>
                <a:latin typeface="Poppins"/>
                <a:ea typeface="+mn-ea"/>
                <a:cs typeface="+mn-cs"/>
              </a:rPr>
              <a:t>5 indexes</a:t>
            </a:r>
          </a:p>
          <a:p>
            <a:pPr marL="0" marR="0" lvl="0" indent="0" algn="l" defTabSz="674644"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prstClr val="black"/>
              </a:solidFill>
              <a:effectLst/>
              <a:uLnTx/>
              <a:uFillTx/>
              <a:latin typeface="Poppins"/>
              <a:ea typeface="+mn-ea"/>
              <a:cs typeface="+mn-cs"/>
            </a:endParaRPr>
          </a:p>
        </p:txBody>
      </p:sp>
      <p:sp>
        <p:nvSpPr>
          <p:cNvPr id="97" name="TextBox 96">
            <a:extLst>
              <a:ext uri="{FF2B5EF4-FFF2-40B4-BE49-F238E27FC236}">
                <a16:creationId xmlns:a16="http://schemas.microsoft.com/office/drawing/2014/main" id="{14833A60-2FF6-01E3-F363-3815ECC4A8C5}"/>
              </a:ext>
            </a:extLst>
          </p:cNvPr>
          <p:cNvSpPr txBox="1"/>
          <p:nvPr/>
        </p:nvSpPr>
        <p:spPr>
          <a:xfrm>
            <a:off x="6349366" y="4892678"/>
            <a:ext cx="831921" cy="707886"/>
          </a:xfrm>
          <a:prstGeom prst="rect">
            <a:avLst/>
          </a:prstGeom>
          <a:noFill/>
        </p:spPr>
        <p:txBody>
          <a:bodyPr wrap="square" rtlCol="0">
            <a:spAutoFit/>
          </a:bodyPr>
          <a:lstStyle/>
          <a:p>
            <a:pPr marL="0" marR="0" lvl="0" indent="0" algn="l" defTabSz="674644" rtl="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24255B"/>
                </a:solidFill>
                <a:effectLst/>
                <a:uLnTx/>
                <a:uFillTx/>
                <a:latin typeface="Poppins"/>
                <a:ea typeface="+mn-ea"/>
                <a:cs typeface="+mn-cs"/>
              </a:rPr>
              <a:t>APIs</a:t>
            </a:r>
          </a:p>
          <a:p>
            <a:pPr marL="0" marR="0" lvl="0" indent="0" algn="l" defTabSz="674644"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prstClr val="black"/>
              </a:solidFill>
              <a:effectLst/>
              <a:uLnTx/>
              <a:uFillTx/>
              <a:latin typeface="Poppins"/>
              <a:ea typeface="+mn-ea"/>
              <a:cs typeface="+mn-cs"/>
            </a:endParaRPr>
          </a:p>
          <a:p>
            <a:pPr marL="171450" marR="0" lvl="0" indent="-171450" algn="l" defTabSz="67464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800" b="0" i="0" u="none" strike="noStrike" kern="0" cap="none" spc="0" normalizeH="0" baseline="0" noProof="0">
                <a:ln>
                  <a:noFill/>
                </a:ln>
                <a:solidFill>
                  <a:prstClr val="black"/>
                </a:solidFill>
                <a:effectLst/>
                <a:uLnTx/>
                <a:uFillTx/>
                <a:latin typeface="Poppins"/>
                <a:ea typeface="+mn-ea"/>
                <a:cs typeface="+mn-cs"/>
              </a:rPr>
              <a:t>36 APIs</a:t>
            </a:r>
          </a:p>
          <a:p>
            <a:pPr marL="171450" marR="0" lvl="0" indent="-171450" algn="l" defTabSz="67464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800" b="0" i="0" u="none" strike="noStrike" kern="0" cap="none" spc="0" normalizeH="0" baseline="0" noProof="0">
                <a:ln>
                  <a:noFill/>
                </a:ln>
                <a:solidFill>
                  <a:prstClr val="black"/>
                </a:solidFill>
                <a:effectLst/>
                <a:uLnTx/>
                <a:uFillTx/>
                <a:latin typeface="Poppins"/>
                <a:ea typeface="+mn-ea"/>
                <a:cs typeface="+mn-cs"/>
              </a:rPr>
              <a:t>31 Non ES</a:t>
            </a:r>
          </a:p>
          <a:p>
            <a:pPr marL="171450" marR="0" lvl="0" indent="-171450" algn="l" defTabSz="67464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800" b="0" i="0" u="none" strike="noStrike" kern="0" cap="none" spc="0" normalizeH="0" baseline="0" noProof="0">
                <a:ln>
                  <a:noFill/>
                </a:ln>
                <a:solidFill>
                  <a:prstClr val="black"/>
                </a:solidFill>
                <a:effectLst/>
                <a:uLnTx/>
                <a:uFillTx/>
                <a:latin typeface="Poppins"/>
                <a:ea typeface="+mn-ea"/>
                <a:cs typeface="+mn-cs"/>
              </a:rPr>
              <a:t>5 ES</a:t>
            </a:r>
          </a:p>
        </p:txBody>
      </p:sp>
      <p:sp>
        <p:nvSpPr>
          <p:cNvPr id="98" name="TextBox 97">
            <a:extLst>
              <a:ext uri="{FF2B5EF4-FFF2-40B4-BE49-F238E27FC236}">
                <a16:creationId xmlns:a16="http://schemas.microsoft.com/office/drawing/2014/main" id="{AD2326A2-4290-A1AB-973A-25298BBCC691}"/>
              </a:ext>
            </a:extLst>
          </p:cNvPr>
          <p:cNvSpPr txBox="1"/>
          <p:nvPr/>
        </p:nvSpPr>
        <p:spPr>
          <a:xfrm>
            <a:off x="7373754" y="4892678"/>
            <a:ext cx="880351" cy="954107"/>
          </a:xfrm>
          <a:prstGeom prst="rect">
            <a:avLst/>
          </a:prstGeom>
          <a:noFill/>
        </p:spPr>
        <p:txBody>
          <a:bodyPr wrap="square" rtlCol="0">
            <a:spAutoFit/>
          </a:bodyPr>
          <a:lstStyle/>
          <a:p>
            <a:pPr marL="0" marR="0" lvl="0" indent="0" algn="l" defTabSz="674644" rtl="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24255B"/>
                </a:solidFill>
                <a:effectLst/>
                <a:uLnTx/>
                <a:uFillTx/>
                <a:latin typeface="Poppins"/>
                <a:ea typeface="+mn-ea"/>
                <a:cs typeface="+mn-cs"/>
              </a:rPr>
              <a:t>UI</a:t>
            </a:r>
          </a:p>
          <a:p>
            <a:pPr marL="0" marR="0" lvl="0" indent="0" algn="l" defTabSz="674644"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prstClr val="black"/>
              </a:solidFill>
              <a:effectLst/>
              <a:uLnTx/>
              <a:uFillTx/>
              <a:latin typeface="Poppins"/>
              <a:ea typeface="+mn-ea"/>
              <a:cs typeface="+mn-cs"/>
            </a:endParaRPr>
          </a:p>
          <a:p>
            <a:pPr marL="171450" marR="0" lvl="0" indent="-171450" algn="l" defTabSz="67464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800" b="0" i="0" u="none" strike="noStrike" kern="0" cap="none" spc="0" normalizeH="0" baseline="0" noProof="0">
                <a:ln>
                  <a:noFill/>
                </a:ln>
                <a:solidFill>
                  <a:prstClr val="black"/>
                </a:solidFill>
                <a:effectLst/>
                <a:uLnTx/>
                <a:uFillTx/>
                <a:latin typeface="Poppins"/>
                <a:ea typeface="+mn-ea"/>
                <a:cs typeface="+mn-cs"/>
              </a:rPr>
              <a:t>10 pages</a:t>
            </a:r>
          </a:p>
          <a:p>
            <a:pPr marL="171450" marR="0" lvl="0" indent="-171450" algn="l" defTabSz="67464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800" b="0" i="0" u="none" strike="noStrike" kern="0" cap="none" spc="0" normalizeH="0" baseline="0" noProof="0">
                <a:ln>
                  <a:noFill/>
                </a:ln>
                <a:solidFill>
                  <a:prstClr val="black"/>
                </a:solidFill>
                <a:effectLst/>
                <a:uLnTx/>
                <a:uFillTx/>
                <a:latin typeface="Poppins"/>
                <a:ea typeface="+mn-ea"/>
                <a:cs typeface="+mn-cs"/>
              </a:rPr>
              <a:t>Sub second response</a:t>
            </a:r>
          </a:p>
          <a:p>
            <a:pPr marL="0" marR="0" lvl="0" indent="0" algn="l" defTabSz="674644"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prstClr val="black"/>
              </a:solidFill>
              <a:effectLst/>
              <a:uLnTx/>
              <a:uFillTx/>
              <a:latin typeface="Poppins"/>
              <a:ea typeface="+mn-ea"/>
              <a:cs typeface="+mn-cs"/>
            </a:endParaRPr>
          </a:p>
        </p:txBody>
      </p:sp>
      <p:cxnSp>
        <p:nvCxnSpPr>
          <p:cNvPr id="99" name="Straight Connector 98">
            <a:extLst>
              <a:ext uri="{FF2B5EF4-FFF2-40B4-BE49-F238E27FC236}">
                <a16:creationId xmlns:a16="http://schemas.microsoft.com/office/drawing/2014/main" id="{2CE5E265-2EFB-1145-A950-EF9D20673B0D}"/>
              </a:ext>
            </a:extLst>
          </p:cNvPr>
          <p:cNvCxnSpPr>
            <a:cxnSpLocks/>
          </p:cNvCxnSpPr>
          <p:nvPr/>
        </p:nvCxnSpPr>
        <p:spPr>
          <a:xfrm>
            <a:off x="1218541" y="4875609"/>
            <a:ext cx="0" cy="1673467"/>
          </a:xfrm>
          <a:prstGeom prst="line">
            <a:avLst/>
          </a:prstGeom>
          <a:noFill/>
          <a:ln w="6350" cap="flat" cmpd="sng" algn="ctr">
            <a:solidFill>
              <a:srgbClr val="2A3083"/>
            </a:solidFill>
            <a:prstDash val="dashDot"/>
            <a:miter lim="800000"/>
          </a:ln>
          <a:effectLst/>
        </p:spPr>
      </p:cxnSp>
      <p:cxnSp>
        <p:nvCxnSpPr>
          <p:cNvPr id="100" name="Straight Connector 99">
            <a:extLst>
              <a:ext uri="{FF2B5EF4-FFF2-40B4-BE49-F238E27FC236}">
                <a16:creationId xmlns:a16="http://schemas.microsoft.com/office/drawing/2014/main" id="{F7AB8096-2C32-7DA9-7BE3-239A6CABA5AD}"/>
              </a:ext>
            </a:extLst>
          </p:cNvPr>
          <p:cNvCxnSpPr>
            <a:cxnSpLocks/>
          </p:cNvCxnSpPr>
          <p:nvPr/>
        </p:nvCxnSpPr>
        <p:spPr>
          <a:xfrm>
            <a:off x="2267648" y="4875609"/>
            <a:ext cx="0" cy="1673467"/>
          </a:xfrm>
          <a:prstGeom prst="line">
            <a:avLst/>
          </a:prstGeom>
          <a:noFill/>
          <a:ln w="6350" cap="flat" cmpd="sng" algn="ctr">
            <a:solidFill>
              <a:srgbClr val="2A3083"/>
            </a:solidFill>
            <a:prstDash val="dashDot"/>
            <a:miter lim="800000"/>
          </a:ln>
          <a:effectLst/>
        </p:spPr>
      </p:cxnSp>
      <p:cxnSp>
        <p:nvCxnSpPr>
          <p:cNvPr id="101" name="Straight Connector 100">
            <a:extLst>
              <a:ext uri="{FF2B5EF4-FFF2-40B4-BE49-F238E27FC236}">
                <a16:creationId xmlns:a16="http://schemas.microsoft.com/office/drawing/2014/main" id="{F644575C-AC1F-BC2F-BAF6-BD85D9B2E3A9}"/>
              </a:ext>
            </a:extLst>
          </p:cNvPr>
          <p:cNvCxnSpPr>
            <a:cxnSpLocks/>
          </p:cNvCxnSpPr>
          <p:nvPr/>
        </p:nvCxnSpPr>
        <p:spPr>
          <a:xfrm>
            <a:off x="4898387" y="4875609"/>
            <a:ext cx="0" cy="1673467"/>
          </a:xfrm>
          <a:prstGeom prst="line">
            <a:avLst/>
          </a:prstGeom>
          <a:noFill/>
          <a:ln w="6350" cap="flat" cmpd="sng" algn="ctr">
            <a:solidFill>
              <a:srgbClr val="2A3083"/>
            </a:solidFill>
            <a:prstDash val="dashDot"/>
            <a:miter lim="800000"/>
          </a:ln>
          <a:effectLst/>
        </p:spPr>
      </p:cxnSp>
      <p:cxnSp>
        <p:nvCxnSpPr>
          <p:cNvPr id="102" name="Straight Connector 101">
            <a:extLst>
              <a:ext uri="{FF2B5EF4-FFF2-40B4-BE49-F238E27FC236}">
                <a16:creationId xmlns:a16="http://schemas.microsoft.com/office/drawing/2014/main" id="{43EB826F-45A2-063A-6224-271658AB8168}"/>
              </a:ext>
            </a:extLst>
          </p:cNvPr>
          <p:cNvCxnSpPr>
            <a:cxnSpLocks/>
          </p:cNvCxnSpPr>
          <p:nvPr/>
        </p:nvCxnSpPr>
        <p:spPr>
          <a:xfrm>
            <a:off x="6173118" y="4875609"/>
            <a:ext cx="0" cy="1673467"/>
          </a:xfrm>
          <a:prstGeom prst="line">
            <a:avLst/>
          </a:prstGeom>
          <a:noFill/>
          <a:ln w="6350" cap="flat" cmpd="sng" algn="ctr">
            <a:solidFill>
              <a:srgbClr val="2A3083"/>
            </a:solidFill>
            <a:prstDash val="dashDot"/>
            <a:miter lim="800000"/>
          </a:ln>
          <a:effectLst/>
        </p:spPr>
      </p:cxnSp>
      <p:cxnSp>
        <p:nvCxnSpPr>
          <p:cNvPr id="103" name="Straight Connector 102">
            <a:extLst>
              <a:ext uri="{FF2B5EF4-FFF2-40B4-BE49-F238E27FC236}">
                <a16:creationId xmlns:a16="http://schemas.microsoft.com/office/drawing/2014/main" id="{2CB5ACD4-8E63-905F-433C-B5D39BF015BC}"/>
              </a:ext>
            </a:extLst>
          </p:cNvPr>
          <p:cNvCxnSpPr>
            <a:cxnSpLocks/>
          </p:cNvCxnSpPr>
          <p:nvPr/>
        </p:nvCxnSpPr>
        <p:spPr>
          <a:xfrm>
            <a:off x="7213612" y="4875609"/>
            <a:ext cx="0" cy="1673467"/>
          </a:xfrm>
          <a:prstGeom prst="line">
            <a:avLst/>
          </a:prstGeom>
          <a:noFill/>
          <a:ln w="6350" cap="flat" cmpd="sng" algn="ctr">
            <a:solidFill>
              <a:srgbClr val="2A3083"/>
            </a:solidFill>
            <a:prstDash val="dashDot"/>
            <a:miter lim="800000"/>
          </a:ln>
          <a:effectLst/>
        </p:spPr>
      </p:cxnSp>
      <p:sp>
        <p:nvSpPr>
          <p:cNvPr id="104" name="TextBox 103">
            <a:extLst>
              <a:ext uri="{FF2B5EF4-FFF2-40B4-BE49-F238E27FC236}">
                <a16:creationId xmlns:a16="http://schemas.microsoft.com/office/drawing/2014/main" id="{7D8247E2-3193-5776-45D6-3D0CC71CA297}"/>
              </a:ext>
            </a:extLst>
          </p:cNvPr>
          <p:cNvSpPr txBox="1"/>
          <p:nvPr/>
        </p:nvSpPr>
        <p:spPr>
          <a:xfrm>
            <a:off x="2301881" y="5739064"/>
            <a:ext cx="1538514" cy="584775"/>
          </a:xfrm>
          <a:prstGeom prst="rect">
            <a:avLst/>
          </a:prstGeom>
          <a:solidFill>
            <a:srgbClr val="FFFFFF"/>
          </a:solidFill>
        </p:spPr>
        <p:txBody>
          <a:bodyPr wrap="squar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800" b="1" i="0" u="none" strike="noStrike" kern="0" cap="none" spc="0" normalizeH="0" baseline="0" noProof="0">
                <a:ln>
                  <a:noFill/>
                </a:ln>
                <a:solidFill>
                  <a:srgbClr val="24255B"/>
                </a:solidFill>
                <a:effectLst/>
                <a:uLnTx/>
                <a:uFillTx/>
                <a:latin typeface="Poppins"/>
                <a:ea typeface="ＭＳ Ｐゴシック" charset="0"/>
                <a:cs typeface="+mn-cs"/>
              </a:rPr>
              <a:t>Data Processing</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0" cap="none" spc="0" normalizeH="0" baseline="0" noProof="0">
                <a:ln>
                  <a:noFill/>
                </a:ln>
                <a:solidFill>
                  <a:srgbClr val="282828"/>
                </a:solidFill>
                <a:effectLst/>
                <a:uLnTx/>
                <a:uFillTx/>
                <a:latin typeface="Poppins"/>
                <a:ea typeface="ＭＳ Ｐゴシック" charset="0"/>
                <a:cs typeface="+mn-cs"/>
              </a:rPr>
              <a:t>Processing Time : 4Hrs/day</a:t>
            </a:r>
          </a:p>
          <a:p>
            <a:pPr marL="171450" marR="0" lvl="0" indent="-1714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0" cap="none" spc="0" normalizeH="0" baseline="0" noProof="0">
                <a:ln>
                  <a:noFill/>
                </a:ln>
                <a:solidFill>
                  <a:srgbClr val="282828"/>
                </a:solidFill>
                <a:effectLst/>
                <a:uLnTx/>
                <a:uFillTx/>
                <a:latin typeface="Poppins"/>
                <a:ea typeface="ＭＳ Ｐゴシック" charset="0"/>
                <a:cs typeface="+mn-cs"/>
              </a:rPr>
              <a:t>Processing: Daily</a:t>
            </a:r>
          </a:p>
        </p:txBody>
      </p:sp>
      <p:sp>
        <p:nvSpPr>
          <p:cNvPr id="105" name="Rectangle 104">
            <a:extLst>
              <a:ext uri="{FF2B5EF4-FFF2-40B4-BE49-F238E27FC236}">
                <a16:creationId xmlns:a16="http://schemas.microsoft.com/office/drawing/2014/main" id="{298735DE-0BC6-3885-BA87-096ABA5E3F73}"/>
              </a:ext>
            </a:extLst>
          </p:cNvPr>
          <p:cNvSpPr/>
          <p:nvPr/>
        </p:nvSpPr>
        <p:spPr>
          <a:xfrm>
            <a:off x="210842" y="2873793"/>
            <a:ext cx="799311" cy="914400"/>
          </a:xfrm>
          <a:prstGeom prst="rect">
            <a:avLst/>
          </a:prstGeom>
          <a:noFill/>
          <a:ln w="12700" cap="flat" cmpd="sng" algn="ctr">
            <a:solidFill>
              <a:sysClr val="window" lastClr="FFFFFF">
                <a:lumMod val="75000"/>
              </a:sysClr>
            </a:solidFill>
            <a:prstDash val="solid"/>
            <a:miter lim="800000"/>
          </a:ln>
          <a:effectLst/>
        </p:spPr>
        <p:txBody>
          <a:bodyPr rtlCol="0" anchor="ctr"/>
          <a:lstStyle/>
          <a:p>
            <a:pPr marL="0" marR="0" lvl="0" indent="0" algn="ctr" defTabSz="674644"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prstClr val="white"/>
              </a:solidFill>
              <a:effectLst/>
              <a:uLnTx/>
              <a:uFillTx/>
              <a:latin typeface="Poppins"/>
              <a:ea typeface="+mn-ea"/>
              <a:cs typeface="+mn-cs"/>
            </a:endParaRPr>
          </a:p>
        </p:txBody>
      </p:sp>
      <p:cxnSp>
        <p:nvCxnSpPr>
          <p:cNvPr id="106" name="Elbow Connector 28">
            <a:extLst>
              <a:ext uri="{FF2B5EF4-FFF2-40B4-BE49-F238E27FC236}">
                <a16:creationId xmlns:a16="http://schemas.microsoft.com/office/drawing/2014/main" id="{C33AFDC0-428B-7173-0108-5C9B747A9D29}"/>
              </a:ext>
            </a:extLst>
          </p:cNvPr>
          <p:cNvCxnSpPr>
            <a:cxnSpLocks/>
            <a:stCxn id="105" idx="3"/>
          </p:cNvCxnSpPr>
          <p:nvPr/>
        </p:nvCxnSpPr>
        <p:spPr>
          <a:xfrm>
            <a:off x="1010153" y="3330993"/>
            <a:ext cx="471938" cy="346231"/>
          </a:xfrm>
          <a:prstGeom prst="bentConnector3">
            <a:avLst>
              <a:gd name="adj1" fmla="val 50000"/>
            </a:avLst>
          </a:prstGeom>
          <a:noFill/>
          <a:ln w="19050" cap="flat" cmpd="sng" algn="ctr">
            <a:solidFill>
              <a:srgbClr val="2A3083"/>
            </a:solidFill>
            <a:prstDash val="solid"/>
            <a:miter lim="800000"/>
            <a:tailEnd type="triangle"/>
          </a:ln>
          <a:effectLst/>
        </p:spPr>
      </p:cxnSp>
      <p:sp>
        <p:nvSpPr>
          <p:cNvPr id="107" name="TextBox 106">
            <a:extLst>
              <a:ext uri="{FF2B5EF4-FFF2-40B4-BE49-F238E27FC236}">
                <a16:creationId xmlns:a16="http://schemas.microsoft.com/office/drawing/2014/main" id="{8FDC60C2-3A2E-CCA2-4216-DB5233710262}"/>
              </a:ext>
            </a:extLst>
          </p:cNvPr>
          <p:cNvSpPr txBox="1"/>
          <p:nvPr/>
        </p:nvSpPr>
        <p:spPr>
          <a:xfrm>
            <a:off x="352394" y="4001195"/>
            <a:ext cx="836047" cy="200055"/>
          </a:xfrm>
          <a:prstGeom prst="rect">
            <a:avLst/>
          </a:prstGeom>
          <a:noFill/>
        </p:spPr>
        <p:txBody>
          <a:bodyPr wrap="square" rtlCol="0">
            <a:spAutoFit/>
          </a:bodyPr>
          <a:lstStyle/>
          <a:p>
            <a:pPr marL="0" marR="0" lvl="0" indent="0" algn="l" defTabSz="674644"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a:ln>
                  <a:noFill/>
                </a:ln>
                <a:solidFill>
                  <a:prstClr val="black"/>
                </a:solidFill>
                <a:effectLst/>
                <a:uLnTx/>
                <a:uFillTx/>
                <a:latin typeface="Poppins"/>
                <a:ea typeface="+mn-ea"/>
                <a:cs typeface="Arial" panose="020B0604020202020204" pitchFamily="34" charset="0"/>
              </a:rPr>
              <a:t>On Prem</a:t>
            </a:r>
          </a:p>
        </p:txBody>
      </p:sp>
      <p:sp>
        <p:nvSpPr>
          <p:cNvPr id="108" name="TextBox 107">
            <a:extLst>
              <a:ext uri="{FF2B5EF4-FFF2-40B4-BE49-F238E27FC236}">
                <a16:creationId xmlns:a16="http://schemas.microsoft.com/office/drawing/2014/main" id="{8A65DAC6-6251-461D-42B9-882EFD13DA01}"/>
              </a:ext>
            </a:extLst>
          </p:cNvPr>
          <p:cNvSpPr txBox="1"/>
          <p:nvPr/>
        </p:nvSpPr>
        <p:spPr>
          <a:xfrm>
            <a:off x="349345" y="2817190"/>
            <a:ext cx="836047" cy="200055"/>
          </a:xfrm>
          <a:prstGeom prst="rect">
            <a:avLst/>
          </a:prstGeom>
          <a:noFill/>
        </p:spPr>
        <p:txBody>
          <a:bodyPr wrap="square" rtlCol="0">
            <a:spAutoFit/>
          </a:bodyPr>
          <a:lstStyle/>
          <a:p>
            <a:pPr marL="0" marR="0" lvl="0" indent="0" algn="l" defTabSz="674644"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a:ln>
                  <a:noFill/>
                </a:ln>
                <a:solidFill>
                  <a:prstClr val="black"/>
                </a:solidFill>
                <a:effectLst/>
                <a:uLnTx/>
                <a:uFillTx/>
                <a:latin typeface="Poppins"/>
                <a:ea typeface="+mn-ea"/>
                <a:cs typeface="Arial" panose="020B0604020202020204" pitchFamily="34" charset="0"/>
              </a:rPr>
              <a:t>Cloud</a:t>
            </a:r>
          </a:p>
        </p:txBody>
      </p:sp>
      <p:cxnSp>
        <p:nvCxnSpPr>
          <p:cNvPr id="109" name="Elbow Connector 28">
            <a:extLst>
              <a:ext uri="{FF2B5EF4-FFF2-40B4-BE49-F238E27FC236}">
                <a16:creationId xmlns:a16="http://schemas.microsoft.com/office/drawing/2014/main" id="{93D7F419-A5BE-5ED6-7CFD-14E010FF0599}"/>
              </a:ext>
            </a:extLst>
          </p:cNvPr>
          <p:cNvCxnSpPr>
            <a:cxnSpLocks/>
          </p:cNvCxnSpPr>
          <p:nvPr/>
        </p:nvCxnSpPr>
        <p:spPr>
          <a:xfrm flipV="1">
            <a:off x="1094692" y="3826133"/>
            <a:ext cx="365760" cy="315526"/>
          </a:xfrm>
          <a:prstGeom prst="bentConnector3">
            <a:avLst>
              <a:gd name="adj1" fmla="val 50000"/>
            </a:avLst>
          </a:prstGeom>
          <a:noFill/>
          <a:ln w="19050" cap="flat" cmpd="sng" algn="ctr">
            <a:solidFill>
              <a:srgbClr val="2A3083"/>
            </a:solidFill>
            <a:prstDash val="solid"/>
            <a:miter lim="800000"/>
            <a:tailEnd type="triangle"/>
          </a:ln>
          <a:effectLst/>
        </p:spPr>
      </p:cxnSp>
      <p:pic>
        <p:nvPicPr>
          <p:cNvPr id="110" name="Picture 4">
            <a:extLst>
              <a:ext uri="{FF2B5EF4-FFF2-40B4-BE49-F238E27FC236}">
                <a16:creationId xmlns:a16="http://schemas.microsoft.com/office/drawing/2014/main" id="{CBA30CDA-6E80-BC05-9239-1DDC85F02BC2}"/>
              </a:ext>
            </a:extLst>
          </p:cNvPr>
          <p:cNvPicPr>
            <a:picLocks noChangeAspect="1" noChangeArrowheads="1"/>
          </p:cNvPicPr>
          <p:nvPr/>
        </p:nvPicPr>
        <p:blipFill>
          <a:blip r:embed="rId9" cstate="screen">
            <a:alphaModFix/>
            <a:extLst>
              <a:ext uri="{28A0092B-C50C-407E-A947-70E740481C1C}">
                <a14:useLocalDpi xmlns:a14="http://schemas.microsoft.com/office/drawing/2010/main"/>
              </a:ext>
            </a:extLst>
          </a:blip>
          <a:srcRect/>
          <a:stretch>
            <a:fillRect/>
          </a:stretch>
        </p:blipFill>
        <p:spPr bwMode="auto">
          <a:xfrm>
            <a:off x="307855" y="4962574"/>
            <a:ext cx="641025" cy="204697"/>
          </a:xfrm>
          <a:prstGeom prst="rect">
            <a:avLst/>
          </a:prstGeom>
          <a:noFill/>
          <a:extLst>
            <a:ext uri="{909E8E84-426E-40DD-AFC4-6F175D3DCCD1}">
              <a14:hiddenFill xmlns:a14="http://schemas.microsoft.com/office/drawing/2010/main">
                <a:solidFill>
                  <a:srgbClr val="FFFFFF"/>
                </a:solidFill>
              </a14:hiddenFill>
            </a:ext>
          </a:extLst>
        </p:spPr>
      </p:pic>
      <p:pic>
        <p:nvPicPr>
          <p:cNvPr id="111" name="Picture 6">
            <a:extLst>
              <a:ext uri="{FF2B5EF4-FFF2-40B4-BE49-F238E27FC236}">
                <a16:creationId xmlns:a16="http://schemas.microsoft.com/office/drawing/2014/main" id="{29E6173D-C2FB-CE87-14FF-2DD1D4DF3472}"/>
              </a:ext>
            </a:extLst>
          </p:cNvPr>
          <p:cNvPicPr>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357595" y="3017143"/>
            <a:ext cx="410028" cy="320442"/>
          </a:xfrm>
          <a:prstGeom prst="rect">
            <a:avLst/>
          </a:prstGeom>
          <a:noFill/>
          <a:extLst>
            <a:ext uri="{909E8E84-426E-40DD-AFC4-6F175D3DCCD1}">
              <a14:hiddenFill xmlns:a14="http://schemas.microsoft.com/office/drawing/2010/main">
                <a:solidFill>
                  <a:srgbClr val="FFFFFF"/>
                </a:solidFill>
              </a14:hiddenFill>
            </a:ext>
          </a:extLst>
        </p:spPr>
      </p:pic>
      <p:pic>
        <p:nvPicPr>
          <p:cNvPr id="112" name="Picture 8" descr="Introducing the Dun &amp; Bradstreet Data Cloud">
            <a:extLst>
              <a:ext uri="{FF2B5EF4-FFF2-40B4-BE49-F238E27FC236}">
                <a16:creationId xmlns:a16="http://schemas.microsoft.com/office/drawing/2014/main" id="{4190A139-B058-2D59-CD86-613C16C3F479}"/>
              </a:ext>
            </a:extLst>
          </p:cNvPr>
          <p:cNvPicPr>
            <a:picLocks noChangeAspect="1" noChangeArrowheads="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222446" y="3416604"/>
            <a:ext cx="708196" cy="315221"/>
          </a:xfrm>
          <a:prstGeom prst="rect">
            <a:avLst/>
          </a:prstGeom>
          <a:noFill/>
          <a:extLst>
            <a:ext uri="{909E8E84-426E-40DD-AFC4-6F175D3DCCD1}">
              <a14:hiddenFill xmlns:a14="http://schemas.microsoft.com/office/drawing/2010/main">
                <a:solidFill>
                  <a:srgbClr val="FFFFFF"/>
                </a:solidFill>
              </a14:hiddenFill>
            </a:ext>
          </a:extLst>
        </p:spPr>
      </p:pic>
      <p:cxnSp>
        <p:nvCxnSpPr>
          <p:cNvPr id="113" name="Straight Arrow Connector 112">
            <a:extLst>
              <a:ext uri="{FF2B5EF4-FFF2-40B4-BE49-F238E27FC236}">
                <a16:creationId xmlns:a16="http://schemas.microsoft.com/office/drawing/2014/main" id="{1CD28D78-F818-5210-A583-BB2973F5452C}"/>
              </a:ext>
            </a:extLst>
          </p:cNvPr>
          <p:cNvCxnSpPr>
            <a:cxnSpLocks/>
          </p:cNvCxnSpPr>
          <p:nvPr/>
        </p:nvCxnSpPr>
        <p:spPr>
          <a:xfrm rot="5400000" flipV="1">
            <a:off x="496197" y="3918152"/>
            <a:ext cx="228600" cy="0"/>
          </a:xfrm>
          <a:prstGeom prst="straightConnector1">
            <a:avLst/>
          </a:prstGeom>
          <a:noFill/>
          <a:ln w="38100" cap="flat" cmpd="sng" algn="ctr">
            <a:solidFill>
              <a:srgbClr val="2A3083"/>
            </a:solidFill>
            <a:prstDash val="solid"/>
            <a:miter lim="800000"/>
            <a:tailEnd type="triangle"/>
          </a:ln>
          <a:effectLst/>
        </p:spPr>
      </p:cxnSp>
      <p:pic>
        <p:nvPicPr>
          <p:cNvPr id="114" name="Picture 2">
            <a:extLst>
              <a:ext uri="{FF2B5EF4-FFF2-40B4-BE49-F238E27FC236}">
                <a16:creationId xmlns:a16="http://schemas.microsoft.com/office/drawing/2014/main" id="{7E96E703-B059-0940-F508-3988AEDB4916}"/>
              </a:ext>
            </a:extLst>
          </p:cNvPr>
          <p:cNvPicPr>
            <a:picLocks noChangeAspect="1" noChangeArrowheads="1"/>
          </p:cNvPicPr>
          <p:nvPr/>
        </p:nvPicPr>
        <p:blipFill>
          <a:blip r:embed="rId12" cstate="screen">
            <a:extLst>
              <a:ext uri="{28A0092B-C50C-407E-A947-70E740481C1C}">
                <a14:useLocalDpi xmlns:a14="http://schemas.microsoft.com/office/drawing/2010/main"/>
              </a:ext>
            </a:extLst>
          </a:blip>
          <a:srcRect/>
          <a:stretch>
            <a:fillRect/>
          </a:stretch>
        </p:blipFill>
        <p:spPr bwMode="auto">
          <a:xfrm>
            <a:off x="951058" y="3052459"/>
            <a:ext cx="690014" cy="249333"/>
          </a:xfrm>
          <a:prstGeom prst="rect">
            <a:avLst/>
          </a:prstGeom>
          <a:noFill/>
          <a:extLst>
            <a:ext uri="{909E8E84-426E-40DD-AFC4-6F175D3DCCD1}">
              <a14:hiddenFill xmlns:a14="http://schemas.microsoft.com/office/drawing/2010/main">
                <a:solidFill>
                  <a:srgbClr val="FFFFFF"/>
                </a:solidFill>
              </a14:hiddenFill>
            </a:ext>
          </a:extLst>
        </p:spPr>
      </p:pic>
      <p:pic>
        <p:nvPicPr>
          <p:cNvPr id="115" name="Picture 2">
            <a:extLst>
              <a:ext uri="{FF2B5EF4-FFF2-40B4-BE49-F238E27FC236}">
                <a16:creationId xmlns:a16="http://schemas.microsoft.com/office/drawing/2014/main" id="{378F3239-11B6-8103-DF92-E85383F5B664}"/>
              </a:ext>
            </a:extLst>
          </p:cNvPr>
          <p:cNvPicPr>
            <a:picLocks noChangeAspect="1" noChangeArrowheads="1"/>
          </p:cNvPicPr>
          <p:nvPr/>
        </p:nvPicPr>
        <p:blipFill>
          <a:blip r:embed="rId12" cstate="screen">
            <a:extLst>
              <a:ext uri="{28A0092B-C50C-407E-A947-70E740481C1C}">
                <a14:useLocalDpi xmlns:a14="http://schemas.microsoft.com/office/drawing/2010/main"/>
              </a:ext>
            </a:extLst>
          </a:blip>
          <a:srcRect/>
          <a:stretch>
            <a:fillRect/>
          </a:stretch>
        </p:blipFill>
        <p:spPr bwMode="auto">
          <a:xfrm>
            <a:off x="971395" y="4233862"/>
            <a:ext cx="690014" cy="249333"/>
          </a:xfrm>
          <a:prstGeom prst="rect">
            <a:avLst/>
          </a:prstGeom>
          <a:noFill/>
          <a:extLst>
            <a:ext uri="{909E8E84-426E-40DD-AFC4-6F175D3DCCD1}">
              <a14:hiddenFill xmlns:a14="http://schemas.microsoft.com/office/drawing/2010/main">
                <a:solidFill>
                  <a:srgbClr val="FFFFFF"/>
                </a:solidFill>
              </a14:hiddenFill>
            </a:ext>
          </a:extLst>
        </p:spPr>
      </p:pic>
      <p:sp>
        <p:nvSpPr>
          <p:cNvPr id="116" name="TextBox 115">
            <a:extLst>
              <a:ext uri="{FF2B5EF4-FFF2-40B4-BE49-F238E27FC236}">
                <a16:creationId xmlns:a16="http://schemas.microsoft.com/office/drawing/2014/main" id="{66BA4CCF-B89C-23DA-4E10-8ECCDBF47BE1}"/>
              </a:ext>
            </a:extLst>
          </p:cNvPr>
          <p:cNvSpPr txBox="1"/>
          <p:nvPr/>
        </p:nvSpPr>
        <p:spPr>
          <a:xfrm>
            <a:off x="3632094" y="4894804"/>
            <a:ext cx="1327713" cy="1815882"/>
          </a:xfrm>
          <a:prstGeom prst="rect">
            <a:avLst/>
          </a:prstGeom>
          <a:noFill/>
        </p:spPr>
        <p:txBody>
          <a:bodyPr wrap="square" rtlCol="0">
            <a:spAutoFit/>
          </a:bodyPr>
          <a:lstStyle/>
          <a:p>
            <a:pPr marL="0" marR="0" lvl="0" indent="0" algn="l" defTabSz="674644" rtl="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err="1">
                <a:ln>
                  <a:noFill/>
                </a:ln>
                <a:solidFill>
                  <a:srgbClr val="24255B"/>
                </a:solidFill>
                <a:effectLst/>
                <a:uLnTx/>
                <a:uFillTx/>
                <a:latin typeface="Poppins"/>
                <a:ea typeface="+mn-ea"/>
                <a:cs typeface="+mn-cs"/>
              </a:rPr>
              <a:t>Denorm</a:t>
            </a:r>
            <a:r>
              <a:rPr kumimoji="0" lang="en-US" sz="800" b="1" i="0" u="none" strike="noStrike" kern="0" cap="none" spc="0" normalizeH="0" baseline="0" noProof="0">
                <a:ln>
                  <a:noFill/>
                </a:ln>
                <a:solidFill>
                  <a:srgbClr val="24255B"/>
                </a:solidFill>
                <a:effectLst/>
                <a:uLnTx/>
                <a:uFillTx/>
                <a:latin typeface="Poppins"/>
                <a:ea typeface="+mn-ea"/>
                <a:cs typeface="+mn-cs"/>
              </a:rPr>
              <a:t> for ES:</a:t>
            </a:r>
          </a:p>
          <a:p>
            <a:pPr marL="171450" marR="0" lvl="0" indent="-171450" algn="l" defTabSz="67464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800" b="0" i="0" u="none" strike="noStrike" kern="0" cap="none" spc="0" normalizeH="0" baseline="0" noProof="0">
                <a:ln>
                  <a:noFill/>
                </a:ln>
                <a:solidFill>
                  <a:prstClr val="black"/>
                </a:solidFill>
                <a:effectLst/>
                <a:uLnTx/>
                <a:uFillTx/>
                <a:latin typeface="Poppins"/>
                <a:ea typeface="+mn-ea"/>
                <a:cs typeface="+mn-cs"/>
              </a:rPr>
              <a:t>Backlog Summary</a:t>
            </a:r>
          </a:p>
          <a:p>
            <a:pPr marL="171450" marR="0" lvl="0" indent="-171450" algn="l" defTabSz="67464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800" b="0" i="0" u="none" strike="noStrike" kern="0" cap="none" spc="0" normalizeH="0" baseline="0" noProof="0">
                <a:ln>
                  <a:noFill/>
                </a:ln>
                <a:solidFill>
                  <a:prstClr val="black"/>
                </a:solidFill>
                <a:effectLst/>
                <a:uLnTx/>
                <a:uFillTx/>
                <a:latin typeface="Poppins"/>
                <a:ea typeface="+mn-ea"/>
                <a:cs typeface="+mn-cs"/>
              </a:rPr>
              <a:t>Backlog Details</a:t>
            </a:r>
          </a:p>
          <a:p>
            <a:pPr marL="171450" marR="0" lvl="0" indent="-171450" algn="l" defTabSz="67464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800" b="0" i="0" u="none" strike="noStrike" kern="0" cap="none" spc="0" normalizeH="0" baseline="0" noProof="0">
                <a:ln>
                  <a:noFill/>
                </a:ln>
                <a:solidFill>
                  <a:prstClr val="black"/>
                </a:solidFill>
                <a:effectLst/>
                <a:uLnTx/>
                <a:uFillTx/>
                <a:latin typeface="Poppins"/>
                <a:ea typeface="+mn-ea"/>
                <a:cs typeface="+mn-cs"/>
              </a:rPr>
              <a:t>Order Search</a:t>
            </a:r>
          </a:p>
          <a:p>
            <a:pPr marL="171450" marR="0" lvl="0" indent="-171450" algn="l" defTabSz="67464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800" b="0" i="0" u="none" strike="noStrike" kern="0" cap="none" spc="0" normalizeH="0" baseline="0" noProof="0">
                <a:ln>
                  <a:noFill/>
                </a:ln>
                <a:solidFill>
                  <a:prstClr val="black"/>
                </a:solidFill>
                <a:effectLst/>
                <a:uLnTx/>
                <a:uFillTx/>
                <a:latin typeface="Poppins"/>
                <a:ea typeface="+mn-ea"/>
                <a:cs typeface="+mn-cs"/>
              </a:rPr>
              <a:t>Order Adjustment</a:t>
            </a:r>
          </a:p>
          <a:p>
            <a:pPr marL="0" marR="0" lvl="0" indent="0" algn="l" defTabSz="674644"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prstClr val="black"/>
              </a:solidFill>
              <a:effectLst/>
              <a:uLnTx/>
              <a:uFillTx/>
              <a:latin typeface="Poppins"/>
              <a:ea typeface="+mn-ea"/>
              <a:cs typeface="+mn-cs"/>
            </a:endParaRPr>
          </a:p>
          <a:p>
            <a:pPr marL="0" marR="0" lvl="0" indent="0" algn="l" defTabSz="674644" rtl="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24255B"/>
                </a:solidFill>
                <a:effectLst/>
                <a:uLnTx/>
                <a:uFillTx/>
                <a:latin typeface="Poppins"/>
                <a:ea typeface="+mn-ea"/>
                <a:cs typeface="+mn-cs"/>
              </a:rPr>
              <a:t>Order </a:t>
            </a:r>
            <a:r>
              <a:rPr kumimoji="0" lang="en-US" sz="800" b="1" i="0" u="none" strike="noStrike" kern="0" cap="none" spc="0" normalizeH="0" baseline="0" noProof="0" err="1">
                <a:ln>
                  <a:noFill/>
                </a:ln>
                <a:solidFill>
                  <a:srgbClr val="24255B"/>
                </a:solidFill>
                <a:effectLst/>
                <a:uLnTx/>
                <a:uFillTx/>
                <a:latin typeface="Poppins"/>
                <a:ea typeface="+mn-ea"/>
                <a:cs typeface="+mn-cs"/>
              </a:rPr>
              <a:t>Denorm</a:t>
            </a:r>
            <a:r>
              <a:rPr kumimoji="0" lang="en-US" sz="800" b="1" i="0" u="none" strike="noStrike" kern="0" cap="none" spc="0" normalizeH="0" baseline="0" noProof="0">
                <a:ln>
                  <a:noFill/>
                </a:ln>
                <a:solidFill>
                  <a:srgbClr val="24255B"/>
                </a:solidFill>
                <a:effectLst/>
                <a:uLnTx/>
                <a:uFillTx/>
                <a:latin typeface="Poppins"/>
                <a:ea typeface="+mn-ea"/>
                <a:cs typeface="+mn-cs"/>
              </a:rPr>
              <a:t>: </a:t>
            </a:r>
          </a:p>
          <a:p>
            <a:pPr marL="171450" marR="0" lvl="0" indent="-171450" algn="l" defTabSz="67464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800" b="0" i="0" u="none" strike="noStrike" kern="0" cap="none" spc="0" normalizeH="0" baseline="0" noProof="0">
                <a:ln>
                  <a:noFill/>
                </a:ln>
                <a:solidFill>
                  <a:prstClr val="black"/>
                </a:solidFill>
                <a:effectLst/>
                <a:uLnTx/>
                <a:uFillTx/>
                <a:latin typeface="Poppins"/>
                <a:ea typeface="+mn-ea"/>
                <a:cs typeface="+mn-cs"/>
              </a:rPr>
              <a:t>Size : 45 GB</a:t>
            </a:r>
          </a:p>
          <a:p>
            <a:pPr marL="171450" marR="0" lvl="0" indent="-171450" algn="l" defTabSz="67464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800" b="0" i="0" u="none" strike="noStrike" kern="0" cap="none" spc="0" normalizeH="0" baseline="0" noProof="0">
                <a:ln>
                  <a:noFill/>
                </a:ln>
                <a:solidFill>
                  <a:prstClr val="black"/>
                </a:solidFill>
                <a:effectLst/>
                <a:uLnTx/>
                <a:uFillTx/>
                <a:latin typeface="Poppins"/>
                <a:ea typeface="+mn-ea"/>
                <a:cs typeface="+mn-cs"/>
              </a:rPr>
              <a:t>Records: 2 billion</a:t>
            </a:r>
          </a:p>
          <a:p>
            <a:pPr marL="0" marR="0" lvl="0" indent="0" algn="l" defTabSz="674644"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prstClr val="black"/>
              </a:solidFill>
              <a:effectLst/>
              <a:uLnTx/>
              <a:uFillTx/>
              <a:latin typeface="Poppins"/>
              <a:ea typeface="+mn-ea"/>
              <a:cs typeface="+mn-cs"/>
            </a:endParaRPr>
          </a:p>
          <a:p>
            <a:pPr marL="0" marR="0" lvl="0" indent="0" algn="l" defTabSz="674644" rtl="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24255B"/>
                </a:solidFill>
                <a:effectLst/>
                <a:uLnTx/>
                <a:uFillTx/>
                <a:latin typeface="Poppins"/>
                <a:ea typeface="+mn-ea"/>
                <a:cs typeface="+mn-cs"/>
              </a:rPr>
              <a:t>Backlog </a:t>
            </a:r>
            <a:r>
              <a:rPr kumimoji="0" lang="en-US" sz="800" b="1" i="0" u="none" strike="noStrike" kern="0" cap="none" spc="0" normalizeH="0" baseline="0" noProof="0" err="1">
                <a:ln>
                  <a:noFill/>
                </a:ln>
                <a:solidFill>
                  <a:srgbClr val="24255B"/>
                </a:solidFill>
                <a:effectLst/>
                <a:uLnTx/>
                <a:uFillTx/>
                <a:latin typeface="Poppins"/>
                <a:ea typeface="+mn-ea"/>
                <a:cs typeface="+mn-cs"/>
              </a:rPr>
              <a:t>Denorm</a:t>
            </a:r>
            <a:r>
              <a:rPr kumimoji="0" lang="en-US" sz="800" b="1" i="0" u="none" strike="noStrike" kern="0" cap="none" spc="0" normalizeH="0" baseline="0" noProof="0">
                <a:ln>
                  <a:noFill/>
                </a:ln>
                <a:solidFill>
                  <a:srgbClr val="24255B"/>
                </a:solidFill>
                <a:effectLst/>
                <a:uLnTx/>
                <a:uFillTx/>
                <a:latin typeface="Poppins"/>
                <a:ea typeface="+mn-ea"/>
                <a:cs typeface="+mn-cs"/>
              </a:rPr>
              <a:t>:</a:t>
            </a:r>
          </a:p>
          <a:p>
            <a:pPr marL="171450" marR="0" lvl="0" indent="-171450" algn="l" defTabSz="67464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800" b="0" i="0" u="none" strike="noStrike" kern="0" cap="none" spc="0" normalizeH="0" baseline="0" noProof="0">
                <a:ln>
                  <a:noFill/>
                </a:ln>
                <a:solidFill>
                  <a:prstClr val="black"/>
                </a:solidFill>
                <a:effectLst/>
                <a:uLnTx/>
                <a:uFillTx/>
                <a:latin typeface="Poppins"/>
                <a:ea typeface="+mn-ea"/>
                <a:cs typeface="+mn-cs"/>
              </a:rPr>
              <a:t>Size: 4 GB</a:t>
            </a:r>
          </a:p>
          <a:p>
            <a:pPr marL="171450" marR="0" lvl="0" indent="-171450" algn="l" defTabSz="67464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800" b="0" i="0" u="none" strike="noStrike" kern="0" cap="none" spc="0" normalizeH="0" baseline="0" noProof="0">
                <a:ln>
                  <a:noFill/>
                </a:ln>
                <a:solidFill>
                  <a:prstClr val="black"/>
                </a:solidFill>
                <a:effectLst/>
                <a:uLnTx/>
                <a:uFillTx/>
                <a:latin typeface="Poppins"/>
                <a:ea typeface="+mn-ea"/>
                <a:cs typeface="+mn-cs"/>
              </a:rPr>
              <a:t>Records: 160 million</a:t>
            </a:r>
          </a:p>
        </p:txBody>
      </p:sp>
      <p:pic>
        <p:nvPicPr>
          <p:cNvPr id="117" name="Graphic 116" descr="Database with solid fill">
            <a:extLst>
              <a:ext uri="{FF2B5EF4-FFF2-40B4-BE49-F238E27FC236}">
                <a16:creationId xmlns:a16="http://schemas.microsoft.com/office/drawing/2014/main" id="{F60FE8BD-3584-B19F-FC41-A3686B215B00}"/>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73683" y="4200819"/>
            <a:ext cx="463461" cy="463461"/>
          </a:xfrm>
          <a:prstGeom prst="rect">
            <a:avLst/>
          </a:prstGeom>
        </p:spPr>
      </p:pic>
      <p:pic>
        <p:nvPicPr>
          <p:cNvPr id="118" name="Graphic 117" descr="Database with solid fill">
            <a:extLst>
              <a:ext uri="{FF2B5EF4-FFF2-40B4-BE49-F238E27FC236}">
                <a16:creationId xmlns:a16="http://schemas.microsoft.com/office/drawing/2014/main" id="{3B70642B-3BF8-BDBC-4B60-133BE41FEDB9}"/>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453169" y="3457146"/>
            <a:ext cx="463461" cy="463461"/>
          </a:xfrm>
          <a:prstGeom prst="rect">
            <a:avLst/>
          </a:prstGeom>
        </p:spPr>
      </p:pic>
      <p:sp>
        <p:nvSpPr>
          <p:cNvPr id="119" name="Rectangle 118">
            <a:extLst>
              <a:ext uri="{FF2B5EF4-FFF2-40B4-BE49-F238E27FC236}">
                <a16:creationId xmlns:a16="http://schemas.microsoft.com/office/drawing/2014/main" id="{1C74816E-E265-F9DD-E0D1-5FDAE52F938F}"/>
              </a:ext>
            </a:extLst>
          </p:cNvPr>
          <p:cNvSpPr/>
          <p:nvPr/>
        </p:nvSpPr>
        <p:spPr bwMode="auto">
          <a:xfrm>
            <a:off x="8586381" y="1512176"/>
            <a:ext cx="3487448" cy="1361617"/>
          </a:xfrm>
          <a:prstGeom prst="rect">
            <a:avLst/>
          </a:prstGeom>
          <a:solidFill>
            <a:sysClr val="window" lastClr="FFFFFF">
              <a:lumMod val="95000"/>
            </a:sysClr>
          </a:solidFill>
          <a:ln w="9525">
            <a:noFill/>
            <a:round/>
            <a:headEnd/>
            <a:tailEnd/>
          </a:ln>
          <a:effectLst/>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Calibri"/>
            </a:endParaRPr>
          </a:p>
        </p:txBody>
      </p:sp>
      <p:grpSp>
        <p:nvGrpSpPr>
          <p:cNvPr id="120" name="Group 119">
            <a:extLst>
              <a:ext uri="{FF2B5EF4-FFF2-40B4-BE49-F238E27FC236}">
                <a16:creationId xmlns:a16="http://schemas.microsoft.com/office/drawing/2014/main" id="{1F7314B2-FC89-6D2A-7BD4-19388C449BCF}"/>
              </a:ext>
            </a:extLst>
          </p:cNvPr>
          <p:cNvGrpSpPr/>
          <p:nvPr/>
        </p:nvGrpSpPr>
        <p:grpSpPr>
          <a:xfrm>
            <a:off x="8344613" y="1151463"/>
            <a:ext cx="2979921" cy="658812"/>
            <a:chOff x="7555266" y="1214168"/>
            <a:chExt cx="2979921" cy="658812"/>
          </a:xfrm>
        </p:grpSpPr>
        <p:sp>
          <p:nvSpPr>
            <p:cNvPr id="121" name="Right Triangle 120">
              <a:extLst>
                <a:ext uri="{FF2B5EF4-FFF2-40B4-BE49-F238E27FC236}">
                  <a16:creationId xmlns:a16="http://schemas.microsoft.com/office/drawing/2014/main" id="{C4314340-DC6B-4939-1EE0-22F3C094796F}"/>
                </a:ext>
              </a:extLst>
            </p:cNvPr>
            <p:cNvSpPr/>
            <p:nvPr/>
          </p:nvSpPr>
          <p:spPr bwMode="auto">
            <a:xfrm>
              <a:off x="10287623" y="1224031"/>
              <a:ext cx="247564" cy="350848"/>
            </a:xfrm>
            <a:prstGeom prst="rtTriangle">
              <a:avLst/>
            </a:prstGeom>
            <a:solidFill>
              <a:srgbClr val="288886"/>
            </a:solidFill>
            <a:ln w="9525">
              <a:noFill/>
              <a:round/>
              <a:headEnd/>
              <a:tailEnd/>
            </a:ln>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22" name="Right Triangle 121">
              <a:extLst>
                <a:ext uri="{FF2B5EF4-FFF2-40B4-BE49-F238E27FC236}">
                  <a16:creationId xmlns:a16="http://schemas.microsoft.com/office/drawing/2014/main" id="{29075DB2-72EC-7954-4EF0-C864BE3F6C51}"/>
                </a:ext>
              </a:extLst>
            </p:cNvPr>
            <p:cNvSpPr/>
            <p:nvPr/>
          </p:nvSpPr>
          <p:spPr bwMode="auto">
            <a:xfrm rot="10800000">
              <a:off x="7555266" y="1683704"/>
              <a:ext cx="247564" cy="189276"/>
            </a:xfrm>
            <a:prstGeom prst="rtTriangle">
              <a:avLst/>
            </a:prstGeom>
            <a:solidFill>
              <a:srgbClr val="288886"/>
            </a:solidFill>
            <a:ln w="9525">
              <a:noFill/>
              <a:round/>
              <a:headEnd/>
              <a:tailEnd/>
            </a:ln>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23" name="Rectangle 122">
              <a:extLst>
                <a:ext uri="{FF2B5EF4-FFF2-40B4-BE49-F238E27FC236}">
                  <a16:creationId xmlns:a16="http://schemas.microsoft.com/office/drawing/2014/main" id="{3FEF055F-65D3-E8E4-8B87-8A766FFCE3B7}"/>
                </a:ext>
              </a:extLst>
            </p:cNvPr>
            <p:cNvSpPr/>
            <p:nvPr/>
          </p:nvSpPr>
          <p:spPr bwMode="auto">
            <a:xfrm>
              <a:off x="7555266" y="1214168"/>
              <a:ext cx="2732357" cy="469537"/>
            </a:xfrm>
            <a:prstGeom prst="rect">
              <a:avLst/>
            </a:prstGeom>
            <a:solidFill>
              <a:srgbClr val="39C1BF"/>
            </a:solidFill>
            <a:ln w="9525">
              <a:noFill/>
              <a:round/>
              <a:headEnd/>
              <a:tailEnd/>
            </a:ln>
            <a:effectLst>
              <a:outerShdw blurRad="50800" dist="38100" dir="5400000" algn="t" rotWithShape="0">
                <a:prstClr val="black">
                  <a:alpha val="40000"/>
                </a:prstClr>
              </a:outerShdw>
            </a:effectLst>
          </p:spPr>
          <p:txBody>
            <a:bodyPr vert="horz" wrap="square" lIns="91440" tIns="45720" rIns="91440" bIns="45720" numCol="1" rtlCol="0" anchor="ctr"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prstClr val="white"/>
                  </a:solidFill>
                  <a:effectLst/>
                  <a:uLnTx/>
                  <a:uFillTx/>
                  <a:latin typeface="Poppins"/>
                  <a:ea typeface="+mn-ea"/>
                  <a:cs typeface="+mn-cs"/>
                </a:rPr>
                <a:t>Technology involved:</a:t>
              </a:r>
            </a:p>
          </p:txBody>
        </p:sp>
      </p:grpSp>
      <p:sp>
        <p:nvSpPr>
          <p:cNvPr id="124" name="TextBox 123">
            <a:extLst>
              <a:ext uri="{FF2B5EF4-FFF2-40B4-BE49-F238E27FC236}">
                <a16:creationId xmlns:a16="http://schemas.microsoft.com/office/drawing/2014/main" id="{32DFA625-1F9F-6BEB-F151-F4DE0F40EE5E}"/>
              </a:ext>
            </a:extLst>
          </p:cNvPr>
          <p:cNvSpPr txBox="1"/>
          <p:nvPr/>
        </p:nvSpPr>
        <p:spPr>
          <a:xfrm>
            <a:off x="8662391" y="1764455"/>
            <a:ext cx="2888778" cy="897169"/>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Poppins"/>
                <a:ea typeface="+mn-ea"/>
                <a:cs typeface="Poppins" pitchFamily="2" charset="77"/>
              </a:rPr>
              <a:t>Hadoop Tech stack ( Spark , Hive, Sqoop) , Oracle , Elastic search , MuleSoft, Angular , TD, Informatica</a:t>
            </a:r>
          </a:p>
        </p:txBody>
      </p:sp>
      <p:sp>
        <p:nvSpPr>
          <p:cNvPr id="125" name="Rectangle 124">
            <a:extLst>
              <a:ext uri="{FF2B5EF4-FFF2-40B4-BE49-F238E27FC236}">
                <a16:creationId xmlns:a16="http://schemas.microsoft.com/office/drawing/2014/main" id="{EA18F8AE-D5F3-522E-3A43-41281F06A6B9}"/>
              </a:ext>
            </a:extLst>
          </p:cNvPr>
          <p:cNvSpPr/>
          <p:nvPr/>
        </p:nvSpPr>
        <p:spPr bwMode="auto">
          <a:xfrm>
            <a:off x="8586381" y="3346624"/>
            <a:ext cx="3487448" cy="1361617"/>
          </a:xfrm>
          <a:prstGeom prst="rect">
            <a:avLst/>
          </a:prstGeom>
          <a:solidFill>
            <a:sysClr val="window" lastClr="FFFFFF">
              <a:lumMod val="95000"/>
            </a:sysClr>
          </a:solidFill>
          <a:ln w="9525">
            <a:noFill/>
            <a:round/>
            <a:headEnd/>
            <a:tailEnd/>
          </a:ln>
          <a:effectLst/>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Calibri"/>
            </a:endParaRPr>
          </a:p>
        </p:txBody>
      </p:sp>
      <p:grpSp>
        <p:nvGrpSpPr>
          <p:cNvPr id="126" name="Group 125">
            <a:extLst>
              <a:ext uri="{FF2B5EF4-FFF2-40B4-BE49-F238E27FC236}">
                <a16:creationId xmlns:a16="http://schemas.microsoft.com/office/drawing/2014/main" id="{AE0AF18C-4CF0-5247-88EE-5BDC7634D570}"/>
              </a:ext>
            </a:extLst>
          </p:cNvPr>
          <p:cNvGrpSpPr/>
          <p:nvPr/>
        </p:nvGrpSpPr>
        <p:grpSpPr>
          <a:xfrm>
            <a:off x="8344613" y="2985911"/>
            <a:ext cx="2979921" cy="658812"/>
            <a:chOff x="7555266" y="1214168"/>
            <a:chExt cx="2979921" cy="658812"/>
          </a:xfrm>
        </p:grpSpPr>
        <p:sp>
          <p:nvSpPr>
            <p:cNvPr id="127" name="Right Triangle 126">
              <a:extLst>
                <a:ext uri="{FF2B5EF4-FFF2-40B4-BE49-F238E27FC236}">
                  <a16:creationId xmlns:a16="http://schemas.microsoft.com/office/drawing/2014/main" id="{06EFEDFA-4B85-DA41-36FF-F83C5D23FF2D}"/>
                </a:ext>
              </a:extLst>
            </p:cNvPr>
            <p:cNvSpPr/>
            <p:nvPr/>
          </p:nvSpPr>
          <p:spPr bwMode="auto">
            <a:xfrm>
              <a:off x="10287623" y="1224031"/>
              <a:ext cx="247564" cy="350848"/>
            </a:xfrm>
            <a:prstGeom prst="rtTriangle">
              <a:avLst/>
            </a:prstGeom>
            <a:solidFill>
              <a:srgbClr val="288886"/>
            </a:solidFill>
            <a:ln w="9525">
              <a:noFill/>
              <a:round/>
              <a:headEnd/>
              <a:tailEnd/>
            </a:ln>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28" name="Right Triangle 127">
              <a:extLst>
                <a:ext uri="{FF2B5EF4-FFF2-40B4-BE49-F238E27FC236}">
                  <a16:creationId xmlns:a16="http://schemas.microsoft.com/office/drawing/2014/main" id="{90A42A2F-019F-E485-9E33-DBB9A476FB93}"/>
                </a:ext>
              </a:extLst>
            </p:cNvPr>
            <p:cNvSpPr/>
            <p:nvPr/>
          </p:nvSpPr>
          <p:spPr bwMode="auto">
            <a:xfrm rot="10800000">
              <a:off x="7555266" y="1683704"/>
              <a:ext cx="247564" cy="189276"/>
            </a:xfrm>
            <a:prstGeom prst="rtTriangle">
              <a:avLst/>
            </a:prstGeom>
            <a:solidFill>
              <a:srgbClr val="288886"/>
            </a:solidFill>
            <a:ln w="9525">
              <a:noFill/>
              <a:round/>
              <a:headEnd/>
              <a:tailEnd/>
            </a:ln>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29" name="Rectangle 128">
              <a:extLst>
                <a:ext uri="{FF2B5EF4-FFF2-40B4-BE49-F238E27FC236}">
                  <a16:creationId xmlns:a16="http://schemas.microsoft.com/office/drawing/2014/main" id="{5699D31E-D159-F014-05BA-9D984F540DF6}"/>
                </a:ext>
              </a:extLst>
            </p:cNvPr>
            <p:cNvSpPr/>
            <p:nvPr/>
          </p:nvSpPr>
          <p:spPr bwMode="auto">
            <a:xfrm>
              <a:off x="7555266" y="1214168"/>
              <a:ext cx="2732357" cy="469537"/>
            </a:xfrm>
            <a:prstGeom prst="rect">
              <a:avLst/>
            </a:prstGeom>
            <a:solidFill>
              <a:srgbClr val="39C1BF"/>
            </a:solidFill>
            <a:ln w="9525">
              <a:noFill/>
              <a:round/>
              <a:headEnd/>
              <a:tailEnd/>
            </a:ln>
            <a:effectLst>
              <a:outerShdw blurRad="50800" dist="38100" dir="5400000" algn="t" rotWithShape="0">
                <a:prstClr val="black">
                  <a:alpha val="40000"/>
                </a:prstClr>
              </a:outerShdw>
            </a:effectLst>
          </p:spPr>
          <p:txBody>
            <a:bodyPr vert="horz" wrap="square" lIns="91440" tIns="45720" rIns="91440" bIns="45720" numCol="1" rtlCol="0" anchor="ctr"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prstClr val="white"/>
                  </a:solidFill>
                  <a:effectLst/>
                  <a:uLnTx/>
                  <a:uFillTx/>
                  <a:latin typeface="Poppins"/>
                  <a:ea typeface="+mn-ea"/>
                  <a:cs typeface="+mn-cs"/>
                </a:rPr>
                <a:t>Scope:</a:t>
              </a:r>
            </a:p>
          </p:txBody>
        </p:sp>
      </p:grpSp>
      <p:sp>
        <p:nvSpPr>
          <p:cNvPr id="130" name="TextBox 129">
            <a:extLst>
              <a:ext uri="{FF2B5EF4-FFF2-40B4-BE49-F238E27FC236}">
                <a16:creationId xmlns:a16="http://schemas.microsoft.com/office/drawing/2014/main" id="{A51BDC0E-C877-B577-18BA-2EFBDB580A8F}"/>
              </a:ext>
            </a:extLst>
          </p:cNvPr>
          <p:cNvSpPr txBox="1"/>
          <p:nvPr/>
        </p:nvSpPr>
        <p:spPr>
          <a:xfrm>
            <a:off x="8662391" y="3472419"/>
            <a:ext cx="3229110" cy="1174168"/>
          </a:xfrm>
          <a:prstGeom prst="rect">
            <a:avLst/>
          </a:prstGeom>
          <a:noFill/>
        </p:spPr>
        <p:txBody>
          <a:bodyPr wrap="square" rtlCol="0">
            <a:spAutoFit/>
          </a:bodyPr>
          <a:lstStyle/>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prstClr val="black"/>
                </a:solidFill>
                <a:effectLst/>
                <a:uLnTx/>
                <a:uFillTx/>
                <a:latin typeface="Poppins"/>
                <a:ea typeface="+mn-ea"/>
                <a:cs typeface="Poppins" pitchFamily="2" charset="77"/>
              </a:rPr>
              <a:t>Number of users : 17000</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prstClr val="black"/>
                </a:solidFill>
                <a:effectLst/>
                <a:uLnTx/>
                <a:uFillTx/>
                <a:latin typeface="Poppins"/>
                <a:ea typeface="+mn-ea"/>
                <a:cs typeface="Poppins" pitchFamily="2" charset="77"/>
              </a:rPr>
              <a:t>System Architecture</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prstClr val="black"/>
                </a:solidFill>
                <a:effectLst/>
                <a:uLnTx/>
                <a:uFillTx/>
                <a:latin typeface="Poppins"/>
                <a:ea typeface="+mn-ea"/>
                <a:cs typeface="Poppins" pitchFamily="2" charset="77"/>
              </a:rPr>
              <a:t>System design/development/QA </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prstClr val="black"/>
                </a:solidFill>
                <a:effectLst/>
                <a:uLnTx/>
                <a:uFillTx/>
                <a:latin typeface="Poppins"/>
                <a:ea typeface="+mn-ea"/>
                <a:cs typeface="Poppins" pitchFamily="2" charset="77"/>
              </a:rPr>
              <a:t>Deployment / Maintenance / Support</a:t>
            </a:r>
          </a:p>
        </p:txBody>
      </p:sp>
      <p:sp>
        <p:nvSpPr>
          <p:cNvPr id="131" name="Rectangle 130">
            <a:extLst>
              <a:ext uri="{FF2B5EF4-FFF2-40B4-BE49-F238E27FC236}">
                <a16:creationId xmlns:a16="http://schemas.microsoft.com/office/drawing/2014/main" id="{ADAE1E7B-D49F-1A05-5FE3-E59C4AE145B8}"/>
              </a:ext>
            </a:extLst>
          </p:cNvPr>
          <p:cNvSpPr/>
          <p:nvPr/>
        </p:nvSpPr>
        <p:spPr bwMode="auto">
          <a:xfrm>
            <a:off x="8586381" y="5180685"/>
            <a:ext cx="3487448" cy="1361617"/>
          </a:xfrm>
          <a:prstGeom prst="rect">
            <a:avLst/>
          </a:prstGeom>
          <a:solidFill>
            <a:sysClr val="window" lastClr="FFFFFF">
              <a:lumMod val="95000"/>
            </a:sysClr>
          </a:solidFill>
          <a:ln w="9525">
            <a:noFill/>
            <a:round/>
            <a:headEnd/>
            <a:tailEnd/>
          </a:ln>
          <a:effectLst/>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Calibri"/>
            </a:endParaRPr>
          </a:p>
        </p:txBody>
      </p:sp>
      <p:grpSp>
        <p:nvGrpSpPr>
          <p:cNvPr id="132" name="Group 131">
            <a:extLst>
              <a:ext uri="{FF2B5EF4-FFF2-40B4-BE49-F238E27FC236}">
                <a16:creationId xmlns:a16="http://schemas.microsoft.com/office/drawing/2014/main" id="{E910DF5C-9D15-8894-EF1B-43D06631DE68}"/>
              </a:ext>
            </a:extLst>
          </p:cNvPr>
          <p:cNvGrpSpPr/>
          <p:nvPr/>
        </p:nvGrpSpPr>
        <p:grpSpPr>
          <a:xfrm>
            <a:off x="8344613" y="4819972"/>
            <a:ext cx="2979921" cy="658812"/>
            <a:chOff x="7555266" y="1214168"/>
            <a:chExt cx="2979921" cy="658812"/>
          </a:xfrm>
        </p:grpSpPr>
        <p:sp>
          <p:nvSpPr>
            <p:cNvPr id="133" name="Right Triangle 132">
              <a:extLst>
                <a:ext uri="{FF2B5EF4-FFF2-40B4-BE49-F238E27FC236}">
                  <a16:creationId xmlns:a16="http://schemas.microsoft.com/office/drawing/2014/main" id="{7B15FB7E-8198-2678-B34E-D375B891AC82}"/>
                </a:ext>
              </a:extLst>
            </p:cNvPr>
            <p:cNvSpPr/>
            <p:nvPr/>
          </p:nvSpPr>
          <p:spPr bwMode="auto">
            <a:xfrm>
              <a:off x="10287623" y="1224031"/>
              <a:ext cx="247564" cy="350848"/>
            </a:xfrm>
            <a:prstGeom prst="rtTriangle">
              <a:avLst/>
            </a:prstGeom>
            <a:solidFill>
              <a:srgbClr val="288886"/>
            </a:solidFill>
            <a:ln w="9525">
              <a:noFill/>
              <a:round/>
              <a:headEnd/>
              <a:tailEnd/>
            </a:ln>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34" name="Right Triangle 133">
              <a:extLst>
                <a:ext uri="{FF2B5EF4-FFF2-40B4-BE49-F238E27FC236}">
                  <a16:creationId xmlns:a16="http://schemas.microsoft.com/office/drawing/2014/main" id="{D4D98CB1-1C44-39DB-5038-01ED083A136A}"/>
                </a:ext>
              </a:extLst>
            </p:cNvPr>
            <p:cNvSpPr/>
            <p:nvPr/>
          </p:nvSpPr>
          <p:spPr bwMode="auto">
            <a:xfrm rot="10800000">
              <a:off x="7555266" y="1683704"/>
              <a:ext cx="247564" cy="189276"/>
            </a:xfrm>
            <a:prstGeom prst="rtTriangle">
              <a:avLst/>
            </a:prstGeom>
            <a:solidFill>
              <a:srgbClr val="288886"/>
            </a:solidFill>
            <a:ln w="9525">
              <a:noFill/>
              <a:round/>
              <a:headEnd/>
              <a:tailEnd/>
            </a:ln>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35" name="Rectangle 134">
              <a:extLst>
                <a:ext uri="{FF2B5EF4-FFF2-40B4-BE49-F238E27FC236}">
                  <a16:creationId xmlns:a16="http://schemas.microsoft.com/office/drawing/2014/main" id="{246B64B7-DA12-E36F-8DD5-043557DCE5A3}"/>
                </a:ext>
              </a:extLst>
            </p:cNvPr>
            <p:cNvSpPr/>
            <p:nvPr/>
          </p:nvSpPr>
          <p:spPr bwMode="auto">
            <a:xfrm>
              <a:off x="7555266" y="1214168"/>
              <a:ext cx="2732357" cy="469537"/>
            </a:xfrm>
            <a:prstGeom prst="rect">
              <a:avLst/>
            </a:prstGeom>
            <a:solidFill>
              <a:srgbClr val="39C1BF"/>
            </a:solidFill>
            <a:ln w="9525">
              <a:noFill/>
              <a:round/>
              <a:headEnd/>
              <a:tailEnd/>
            </a:ln>
            <a:effectLst>
              <a:outerShdw blurRad="50800" dist="38100" dir="5400000" algn="t" rotWithShape="0">
                <a:prstClr val="black">
                  <a:alpha val="40000"/>
                </a:prstClr>
              </a:outerShdw>
            </a:effectLst>
          </p:spPr>
          <p:txBody>
            <a:bodyPr vert="horz" wrap="square" lIns="91440" tIns="45720" rIns="91440" bIns="45720" numCol="1" rtlCol="0" anchor="ctr"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prstClr val="white"/>
                  </a:solidFill>
                  <a:effectLst/>
                  <a:uLnTx/>
                  <a:uFillTx/>
                  <a:latin typeface="Poppins"/>
                  <a:ea typeface="+mn-ea"/>
                  <a:cs typeface="+mn-cs"/>
                </a:rPr>
                <a:t>Engagement structure:</a:t>
              </a:r>
            </a:p>
          </p:txBody>
        </p:sp>
      </p:grpSp>
      <p:sp>
        <p:nvSpPr>
          <p:cNvPr id="136" name="TextBox 135">
            <a:extLst>
              <a:ext uri="{FF2B5EF4-FFF2-40B4-BE49-F238E27FC236}">
                <a16:creationId xmlns:a16="http://schemas.microsoft.com/office/drawing/2014/main" id="{0C075C54-14C5-964E-0810-23C099BE7006}"/>
              </a:ext>
            </a:extLst>
          </p:cNvPr>
          <p:cNvSpPr txBox="1"/>
          <p:nvPr/>
        </p:nvSpPr>
        <p:spPr>
          <a:xfrm>
            <a:off x="8662391" y="5306480"/>
            <a:ext cx="3229110" cy="1174168"/>
          </a:xfrm>
          <a:prstGeom prst="rect">
            <a:avLst/>
          </a:prstGeom>
          <a:noFill/>
        </p:spPr>
        <p:txBody>
          <a:bodyPr wrap="square" rtlCol="0">
            <a:spAutoFit/>
          </a:bodyPr>
          <a:lstStyle/>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prstClr val="black"/>
                </a:solidFill>
                <a:effectLst/>
                <a:uLnTx/>
                <a:uFillTx/>
                <a:latin typeface="Poppins"/>
                <a:ea typeface="+mn-ea"/>
                <a:cs typeface="Poppins" pitchFamily="2" charset="77"/>
              </a:rPr>
              <a:t>Team : Onsite : 3 , Offshore : 15 (steady state)</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prstClr val="black"/>
                </a:solidFill>
                <a:effectLst/>
                <a:uLnTx/>
                <a:uFillTx/>
                <a:latin typeface="Poppins"/>
                <a:ea typeface="+mn-ea"/>
                <a:cs typeface="Poppins" pitchFamily="2" charset="77"/>
              </a:rPr>
              <a:t>Duration : 12 month</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prstClr val="black"/>
                </a:solidFill>
                <a:effectLst/>
                <a:uLnTx/>
                <a:uFillTx/>
                <a:latin typeface="Poppins"/>
                <a:ea typeface="+mn-ea"/>
                <a:cs typeface="Poppins" pitchFamily="2" charset="77"/>
              </a:rPr>
              <a:t>Model : DevOps</a:t>
            </a:r>
          </a:p>
        </p:txBody>
      </p:sp>
    </p:spTree>
    <p:extLst>
      <p:ext uri="{BB962C8B-B14F-4D97-AF65-F5344CB8AC3E}">
        <p14:creationId xmlns:p14="http://schemas.microsoft.com/office/powerpoint/2010/main" val="31284234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3467BC-3DA9-3AB8-E110-CCD142D32C62}"/>
            </a:ext>
          </a:extLst>
        </p:cNvPr>
        <p:cNvGrpSpPr/>
        <p:nvPr/>
      </p:nvGrpSpPr>
      <p:grpSpPr>
        <a:xfrm>
          <a:off x="0" y="0"/>
          <a:ext cx="0" cy="0"/>
          <a:chOff x="0" y="0"/>
          <a:chExt cx="0" cy="0"/>
        </a:xfrm>
      </p:grpSpPr>
      <p:sp>
        <p:nvSpPr>
          <p:cNvPr id="12" name="Rectangle: Rounded Corners 11">
            <a:extLst>
              <a:ext uri="{FF2B5EF4-FFF2-40B4-BE49-F238E27FC236}">
                <a16:creationId xmlns:a16="http://schemas.microsoft.com/office/drawing/2014/main" id="{9004E6B5-E6D6-0095-09F4-34EC3989C7B3}"/>
              </a:ext>
            </a:extLst>
          </p:cNvPr>
          <p:cNvSpPr/>
          <p:nvPr/>
        </p:nvSpPr>
        <p:spPr>
          <a:xfrm>
            <a:off x="464893" y="960746"/>
            <a:ext cx="5999408" cy="939547"/>
          </a:xfrm>
          <a:prstGeom prst="roundRect">
            <a:avLst>
              <a:gd name="adj" fmla="val 9368"/>
            </a:avLst>
          </a:prstGeom>
          <a:solidFill>
            <a:srgbClr val="002E87"/>
          </a:solidFill>
          <a:ln>
            <a:noFill/>
          </a:ln>
        </p:spPr>
        <p:style>
          <a:lnRef idx="2">
            <a:schemeClr val="accent1">
              <a:shade val="15000"/>
            </a:schemeClr>
          </a:lnRef>
          <a:fillRef idx="1">
            <a:schemeClr val="accent1"/>
          </a:fillRef>
          <a:effectRef idx="0">
            <a:schemeClr val="accent1"/>
          </a:effectRef>
          <a:fontRef idx="minor">
            <a:schemeClr val="lt1"/>
          </a:fontRef>
        </p:style>
        <p:txBody>
          <a:bodyPr lIns="182880" tIns="0" rIns="91440" bIns="4572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solidFill>
                <a:effectLst/>
                <a:uLnTx/>
                <a:uFillTx/>
                <a:latin typeface="Poppins"/>
                <a:ea typeface="+mn-ea"/>
                <a:cs typeface="+mn-cs"/>
              </a:rPr>
              <a:t>A leading SaaS company with a global user base of millions faced significant challenges in monitoring application performance, tracking user interactions, and rapidly diagnosing issues. Ensuring a seamless user experience was critical, but the lack of real-time visibility into system health and user behavior made it difficult to proactively address performance bottlenecks and operational inefficiencies. </a:t>
            </a:r>
            <a:endParaRPr kumimoji="0" lang="en-US" sz="1050" b="1" i="0" u="none" strike="noStrike" kern="1200" cap="none" spc="0" normalizeH="0" baseline="0" noProof="0" dirty="0">
              <a:ln>
                <a:noFill/>
              </a:ln>
              <a:solidFill>
                <a:prstClr val="white"/>
              </a:solidFill>
              <a:effectLst/>
              <a:uLnTx/>
              <a:uFillTx/>
              <a:latin typeface="Poppins"/>
              <a:ea typeface="+mn-ea"/>
              <a:cs typeface="Poppins Medium"/>
            </a:endParaRPr>
          </a:p>
        </p:txBody>
      </p:sp>
      <p:sp>
        <p:nvSpPr>
          <p:cNvPr id="14" name="Rectangle 13">
            <a:extLst>
              <a:ext uri="{FF2B5EF4-FFF2-40B4-BE49-F238E27FC236}">
                <a16:creationId xmlns:a16="http://schemas.microsoft.com/office/drawing/2014/main" id="{82F3DA1F-EE84-B7A0-71E7-31DD2B5721EE}"/>
              </a:ext>
            </a:extLst>
          </p:cNvPr>
          <p:cNvSpPr/>
          <p:nvPr/>
        </p:nvSpPr>
        <p:spPr>
          <a:xfrm>
            <a:off x="467274" y="2570257"/>
            <a:ext cx="2728620" cy="3891503"/>
          </a:xfrm>
          <a:prstGeom prst="rect">
            <a:avLst/>
          </a:prstGeom>
          <a:solidFill>
            <a:srgbClr val="F1F4F9"/>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45720" rtlCol="0" anchor="t" anchorCtr="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Poppins"/>
                <a:ea typeface="+mn-lt"/>
                <a:cs typeface="Poppins"/>
              </a:rPr>
              <a:t>Limited Observability:</a:t>
            </a:r>
            <a:r>
              <a:rPr kumimoji="0" lang="en-US" sz="1100" b="0" i="0" u="none" strike="noStrike" kern="1200" cap="none" spc="0" normalizeH="0" baseline="0" noProof="0" dirty="0">
                <a:ln>
                  <a:noFill/>
                </a:ln>
                <a:solidFill>
                  <a:prstClr val="black"/>
                </a:solidFill>
                <a:effectLst/>
                <a:uLnTx/>
                <a:uFillTx/>
                <a:latin typeface="Poppins"/>
                <a:ea typeface="+mn-lt"/>
                <a:cs typeface="Poppins"/>
              </a:rPr>
              <a:t> </a:t>
            </a:r>
            <a:r>
              <a:rPr kumimoji="0" lang="en-US" sz="1100" b="0" i="0" u="none" strike="noStrike" kern="1200" cap="none" spc="0" normalizeH="0" baseline="0" noProof="0" dirty="0">
                <a:ln>
                  <a:noFill/>
                </a:ln>
                <a:solidFill>
                  <a:srgbClr val="000000"/>
                </a:solidFill>
                <a:effectLst/>
                <a:uLnTx/>
                <a:uFillTx/>
                <a:latin typeface="Poppins"/>
                <a:ea typeface="+mn-ea"/>
                <a:cs typeface="+mn-cs"/>
              </a:rPr>
              <a:t>The existing monitoring framework lacked end-to-end visibility into application performance and user interactions, hindering proactive anomaly detection and incident response. </a:t>
            </a:r>
            <a:br>
              <a:rPr kumimoji="0" lang="en-US" sz="1100" b="0" i="0" u="none" strike="noStrike" kern="1200" cap="none" spc="0" normalizeH="0" baseline="0" noProof="0" dirty="0">
                <a:ln>
                  <a:noFill/>
                </a:ln>
                <a:solidFill>
                  <a:srgbClr val="000000"/>
                </a:solidFill>
                <a:effectLst/>
                <a:uLnTx/>
                <a:uFillTx/>
                <a:latin typeface="Poppins"/>
                <a:ea typeface="+mn-ea"/>
                <a:cs typeface="+mn-cs"/>
              </a:rPr>
            </a:br>
            <a:endParaRPr kumimoji="0" lang="en-US" sz="1100" b="0" i="0" u="none" strike="noStrike" kern="1200" cap="none" spc="0" normalizeH="0" baseline="0" noProof="0" dirty="0">
              <a:ln>
                <a:noFill/>
              </a:ln>
              <a:solidFill>
                <a:prstClr val="white"/>
              </a:solidFill>
              <a:effectLst/>
              <a:uLnTx/>
              <a:uFillTx/>
              <a:latin typeface="Poppins"/>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Poppins"/>
                <a:ea typeface="+mn-lt"/>
                <a:cs typeface="Poppins"/>
              </a:rPr>
              <a:t>Fragmented Data Sources:</a:t>
            </a:r>
            <a:r>
              <a:rPr kumimoji="0" lang="en-US" sz="1100" b="0" i="0" u="none" strike="noStrike" kern="1200" cap="none" spc="0" normalizeH="0" baseline="0" noProof="0" dirty="0">
                <a:ln>
                  <a:noFill/>
                </a:ln>
                <a:solidFill>
                  <a:prstClr val="black"/>
                </a:solidFill>
                <a:effectLst/>
                <a:uLnTx/>
                <a:uFillTx/>
                <a:latin typeface="Poppins"/>
                <a:ea typeface="+mn-lt"/>
                <a:cs typeface="Poppins"/>
              </a:rPr>
              <a:t> </a:t>
            </a:r>
            <a:r>
              <a:rPr kumimoji="0" lang="en-US" sz="1100" b="0" i="0" u="none" strike="noStrike" kern="1200" cap="none" spc="0" normalizeH="0" baseline="0" noProof="0" dirty="0">
                <a:ln>
                  <a:noFill/>
                </a:ln>
                <a:solidFill>
                  <a:srgbClr val="000000"/>
                </a:solidFill>
                <a:effectLst/>
                <a:uLnTx/>
                <a:uFillTx/>
                <a:latin typeface="Poppins"/>
                <a:ea typeface="+mn-ea"/>
                <a:cs typeface="+mn-cs"/>
              </a:rPr>
              <a:t>Metrics, logs, and traces were scattered across multiple tools, complicating data correlation and prolonging the troubleshooting process. </a:t>
            </a:r>
            <a:br>
              <a:rPr kumimoji="0" lang="en-US" sz="1100" b="0" i="0" u="none" strike="noStrike" kern="1200" cap="none" spc="0" normalizeH="0" baseline="0" noProof="0" dirty="0">
                <a:ln>
                  <a:noFill/>
                </a:ln>
                <a:solidFill>
                  <a:srgbClr val="000000"/>
                </a:solidFill>
                <a:effectLst/>
                <a:uLnTx/>
                <a:uFillTx/>
                <a:latin typeface="Poppins"/>
                <a:ea typeface="+mn-ea"/>
                <a:cs typeface="+mn-cs"/>
              </a:rPr>
            </a:br>
            <a:endParaRPr kumimoji="0" lang="en-US" sz="1100" b="0" i="0" u="none" strike="noStrike" kern="1200" cap="none" spc="0" normalizeH="0" baseline="0" noProof="0" dirty="0">
              <a:ln>
                <a:noFill/>
              </a:ln>
              <a:solidFill>
                <a:prstClr val="black"/>
              </a:solidFill>
              <a:effectLst/>
              <a:uLnTx/>
              <a:uFillTx/>
              <a:latin typeface="Poppins"/>
              <a:ea typeface="+mn-lt"/>
              <a:cs typeface="Poppin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Poppins"/>
                <a:ea typeface="+mn-lt"/>
                <a:cs typeface="Poppins"/>
              </a:rPr>
              <a:t>Scalability Concerns:</a:t>
            </a:r>
            <a:r>
              <a:rPr kumimoji="0" lang="en-US" sz="1100" b="0" i="0" u="none" strike="noStrike" kern="1200" cap="none" spc="0" normalizeH="0" baseline="0" noProof="0" dirty="0">
                <a:ln>
                  <a:noFill/>
                </a:ln>
                <a:solidFill>
                  <a:prstClr val="black"/>
                </a:solidFill>
                <a:effectLst/>
                <a:uLnTx/>
                <a:uFillTx/>
                <a:latin typeface="Poppins"/>
                <a:ea typeface="+mn-lt"/>
                <a:cs typeface="Poppins"/>
              </a:rPr>
              <a:t> </a:t>
            </a:r>
            <a:r>
              <a:rPr kumimoji="0" lang="en-US" sz="1100" b="0" i="0" u="none" strike="noStrike" kern="1200" cap="none" spc="0" normalizeH="0" baseline="0" noProof="0" dirty="0">
                <a:ln>
                  <a:noFill/>
                </a:ln>
                <a:solidFill>
                  <a:srgbClr val="000000"/>
                </a:solidFill>
                <a:effectLst/>
                <a:uLnTx/>
                <a:uFillTx/>
                <a:latin typeface="Poppins"/>
                <a:ea typeface="+mn-ea"/>
                <a:cs typeface="+mn-cs"/>
              </a:rPr>
              <a:t>As the platform scaled, the observability stack struggled to keep pace, leading to potential blind spots in performance monitoring and system reliability. </a:t>
            </a:r>
            <a:endParaRPr kumimoji="0" lang="en-US" sz="1100" b="0" i="0" u="none" strike="noStrike" kern="1200" cap="none" spc="0" normalizeH="0" baseline="0" noProof="0" dirty="0">
              <a:ln>
                <a:noFill/>
              </a:ln>
              <a:solidFill>
                <a:prstClr val="black"/>
              </a:solidFill>
              <a:effectLst/>
              <a:uLnTx/>
              <a:uFillTx/>
              <a:latin typeface="Poppins"/>
              <a:ea typeface="+mn-ea"/>
              <a:cs typeface="Poppins" panose="00000500000000000000" pitchFamily="2" charset="0"/>
            </a:endParaRPr>
          </a:p>
        </p:txBody>
      </p:sp>
      <p:sp>
        <p:nvSpPr>
          <p:cNvPr id="15" name="Rectangle 14">
            <a:extLst>
              <a:ext uri="{FF2B5EF4-FFF2-40B4-BE49-F238E27FC236}">
                <a16:creationId xmlns:a16="http://schemas.microsoft.com/office/drawing/2014/main" id="{72D76F36-A6E4-BAFA-5260-980633B41A3A}"/>
              </a:ext>
            </a:extLst>
          </p:cNvPr>
          <p:cNvSpPr/>
          <p:nvPr/>
        </p:nvSpPr>
        <p:spPr>
          <a:xfrm>
            <a:off x="3357009" y="2570257"/>
            <a:ext cx="3107292" cy="3891503"/>
          </a:xfrm>
          <a:prstGeom prst="rect">
            <a:avLst/>
          </a:prstGeom>
          <a:solidFill>
            <a:srgbClr val="F1F4F9"/>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45720" rtlCol="0" anchor="t" anchorCtr="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Poppins"/>
                <a:ea typeface="+mn-lt"/>
                <a:cs typeface="Poppins"/>
              </a:rPr>
              <a:t>Datadog for Unified Monitoring:</a:t>
            </a:r>
            <a:r>
              <a:rPr kumimoji="0" lang="en-US" sz="1100" b="0" i="0" u="none" strike="noStrike" kern="1200" cap="none" spc="0" normalizeH="0" baseline="0" noProof="0" dirty="0">
                <a:ln>
                  <a:noFill/>
                </a:ln>
                <a:solidFill>
                  <a:prstClr val="black"/>
                </a:solidFill>
                <a:effectLst/>
                <a:uLnTx/>
                <a:uFillTx/>
                <a:latin typeface="Poppins"/>
                <a:ea typeface="+mn-lt"/>
                <a:cs typeface="Poppins"/>
              </a:rPr>
              <a:t> </a:t>
            </a:r>
            <a:r>
              <a:rPr kumimoji="0" lang="en-US" sz="1100" b="0" i="0" u="none" strike="noStrike" kern="1200" cap="none" spc="0" normalizeH="0" baseline="0" noProof="0" dirty="0">
                <a:ln>
                  <a:noFill/>
                </a:ln>
                <a:solidFill>
                  <a:srgbClr val="000000"/>
                </a:solidFill>
                <a:effectLst/>
                <a:uLnTx/>
                <a:uFillTx/>
                <a:latin typeface="Poppins"/>
                <a:ea typeface="+mn-ea"/>
                <a:cs typeface="+mn-cs"/>
              </a:rPr>
              <a:t>Implemented Datadog to leverage real-time monitoring, APM, and distributed tracing, enabling deep visibility into application performance. Its extensive integrations ensured seamless telemetry ingestion across the technology stack. </a:t>
            </a:r>
            <a:endParaRPr kumimoji="0" lang="en-US" sz="1100" b="0" i="0" u="none" strike="noStrike" kern="1200" cap="none" spc="0" normalizeH="0" baseline="0" noProof="0" dirty="0">
              <a:ln>
                <a:noFill/>
              </a:ln>
              <a:solidFill>
                <a:prstClr val="black"/>
              </a:solidFill>
              <a:effectLst/>
              <a:uLnTx/>
              <a:uFillTx/>
              <a:latin typeface="Poppins"/>
              <a:ea typeface="+mn-ea"/>
              <a:cs typeface="Poppin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err="1">
                <a:ln>
                  <a:noFill/>
                </a:ln>
                <a:solidFill>
                  <a:prstClr val="black"/>
                </a:solidFill>
                <a:effectLst/>
                <a:uLnTx/>
                <a:uFillTx/>
                <a:latin typeface="Poppins"/>
                <a:ea typeface="+mn-lt"/>
                <a:cs typeface="Poppins"/>
              </a:rPr>
              <a:t>SignalFx</a:t>
            </a:r>
            <a:r>
              <a:rPr kumimoji="0" lang="en-US" sz="1100" b="1" i="0" u="none" strike="noStrike" kern="1200" cap="none" spc="0" normalizeH="0" baseline="0" noProof="0" dirty="0">
                <a:ln>
                  <a:noFill/>
                </a:ln>
                <a:solidFill>
                  <a:prstClr val="black"/>
                </a:solidFill>
                <a:effectLst/>
                <a:uLnTx/>
                <a:uFillTx/>
                <a:latin typeface="Poppins"/>
                <a:ea typeface="+mn-lt"/>
                <a:cs typeface="Poppins"/>
              </a:rPr>
              <a:t> for Advanced Visualization and Alerting:</a:t>
            </a:r>
            <a:r>
              <a:rPr kumimoji="0" lang="en-US" sz="1100" b="0" i="0" u="none" strike="noStrike" kern="1200" cap="none" spc="0" normalizeH="0" baseline="0" noProof="0" dirty="0">
                <a:ln>
                  <a:noFill/>
                </a:ln>
                <a:solidFill>
                  <a:prstClr val="black"/>
                </a:solidFill>
                <a:effectLst/>
                <a:uLnTx/>
                <a:uFillTx/>
                <a:latin typeface="Poppins"/>
                <a:ea typeface="+mn-lt"/>
                <a:cs typeface="Poppins"/>
              </a:rPr>
              <a:t> </a:t>
            </a:r>
            <a:r>
              <a:rPr kumimoji="0" lang="en-IN" sz="1100" b="0" i="0" u="none" strike="noStrike" kern="1200" cap="none" spc="0" normalizeH="0" baseline="0" noProof="0" dirty="0">
                <a:ln>
                  <a:noFill/>
                </a:ln>
                <a:solidFill>
                  <a:srgbClr val="000000"/>
                </a:solidFill>
                <a:effectLst/>
                <a:uLnTx/>
                <a:uFillTx/>
                <a:latin typeface="Poppins"/>
                <a:ea typeface="+mn-ea"/>
                <a:cs typeface="+mn-cs"/>
              </a:rPr>
              <a:t>Deployed </a:t>
            </a:r>
            <a:r>
              <a:rPr kumimoji="0" lang="en-IN" sz="1100" b="0" i="0" u="none" strike="noStrike" kern="1200" cap="none" spc="0" normalizeH="0" baseline="0" noProof="0" dirty="0" err="1">
                <a:ln>
                  <a:noFill/>
                </a:ln>
                <a:solidFill>
                  <a:srgbClr val="000000"/>
                </a:solidFill>
                <a:effectLst/>
                <a:uLnTx/>
                <a:uFillTx/>
                <a:latin typeface="Poppins"/>
                <a:ea typeface="+mn-ea"/>
                <a:cs typeface="+mn-cs"/>
              </a:rPr>
              <a:t>SignalFx</a:t>
            </a:r>
            <a:r>
              <a:rPr kumimoji="0" lang="en-IN" sz="1100" b="0" i="0" u="none" strike="noStrike" kern="1200" cap="none" spc="0" normalizeH="0" baseline="0" noProof="0" dirty="0">
                <a:ln>
                  <a:noFill/>
                </a:ln>
                <a:solidFill>
                  <a:srgbClr val="000000"/>
                </a:solidFill>
                <a:effectLst/>
                <a:uLnTx/>
                <a:uFillTx/>
                <a:latin typeface="Poppins"/>
                <a:ea typeface="+mn-ea"/>
                <a:cs typeface="+mn-cs"/>
              </a:rPr>
              <a:t> to build dynamic dashboards and establish real-time, anomaly-driven alerting. Its ability to process high-resolution metrics at scale enhanced performance monitoring and expedited issue detection.</a:t>
            </a:r>
            <a:br>
              <a:rPr kumimoji="0" lang="en-IN" sz="1100" b="0" i="0" u="none" strike="noStrike" kern="1200" cap="none" spc="0" normalizeH="0" baseline="0" noProof="0" dirty="0">
                <a:ln>
                  <a:noFill/>
                </a:ln>
                <a:solidFill>
                  <a:srgbClr val="000000"/>
                </a:solidFill>
                <a:effectLst/>
                <a:uLnTx/>
                <a:uFillTx/>
                <a:latin typeface="Aptos" panose="020B0004020202020204" pitchFamily="34" charset="0"/>
                <a:ea typeface="+mn-ea"/>
                <a:cs typeface="+mn-cs"/>
              </a:rPr>
            </a:br>
            <a:r>
              <a:rPr kumimoji="0" lang="en-US" sz="1100" b="1" i="0" u="none" strike="noStrike" kern="1200" cap="none" spc="0" normalizeH="0" baseline="0" noProof="0" dirty="0">
                <a:ln>
                  <a:noFill/>
                </a:ln>
                <a:solidFill>
                  <a:prstClr val="black"/>
                </a:solidFill>
                <a:effectLst/>
                <a:uLnTx/>
                <a:uFillTx/>
                <a:latin typeface="Poppins"/>
                <a:ea typeface="+mn-lt"/>
                <a:cs typeface="Poppins"/>
              </a:rPr>
              <a:t>Splunk for Centralized Logging: </a:t>
            </a:r>
            <a:r>
              <a:rPr kumimoji="0" lang="en-US" sz="1100" b="0" i="0" u="none" strike="noStrike" kern="1200" cap="none" spc="0" normalizeH="0" baseline="0" noProof="0" dirty="0">
                <a:ln>
                  <a:noFill/>
                </a:ln>
                <a:solidFill>
                  <a:srgbClr val="000000"/>
                </a:solidFill>
                <a:effectLst/>
                <a:uLnTx/>
                <a:uFillTx/>
                <a:latin typeface="Poppins"/>
                <a:ea typeface="+mn-ea"/>
                <a:cs typeface="+mn-cs"/>
              </a:rPr>
              <a:t>Integrated Splunk for log aggregation and advanced indexing, streamlining log correlation and root cause analysis. This ensured robust compliance with data retention policies while enhancing investigative efficiency.</a:t>
            </a:r>
            <a:endParaRPr kumimoji="0" lang="en-US" sz="1100" b="0" i="0" u="none" strike="noStrike" kern="1200" cap="none" spc="0" normalizeH="0" baseline="0" noProof="0" dirty="0">
              <a:ln>
                <a:noFill/>
              </a:ln>
              <a:solidFill>
                <a:prstClr val="black"/>
              </a:solidFill>
              <a:effectLst/>
              <a:uLnTx/>
              <a:uFillTx/>
              <a:latin typeface="Poppins"/>
              <a:ea typeface="+mn-ea"/>
              <a:cs typeface="+mn-cs"/>
            </a:endParaRPr>
          </a:p>
          <a:p>
            <a:pPr marL="285750" marR="0" lvl="0" indent="-143510" algn="l" defTabSz="914400" rtl="0" eaLnBrk="1" fontAlgn="auto" latinLnBrk="0" hangingPunct="1">
              <a:lnSpc>
                <a:spcPct val="90000"/>
              </a:lnSpc>
              <a:spcBef>
                <a:spcPts val="300"/>
              </a:spcBef>
              <a:spcAft>
                <a:spcPts val="300"/>
              </a:spcAft>
              <a:buClrTx/>
              <a:buSzTx/>
              <a:buFont typeface="Arial" panose="020B0604020202020204" pitchFamily="34" charset="0"/>
              <a:buChar char="•"/>
              <a:tabLst/>
              <a:defRPr/>
            </a:pPr>
            <a:endParaRPr kumimoji="0" lang="en-US" sz="1100" b="0" i="0" u="none" strike="noStrike" kern="1200" cap="none" spc="0" normalizeH="0" baseline="0" noProof="0" dirty="0">
              <a:ln>
                <a:noFill/>
              </a:ln>
              <a:solidFill>
                <a:prstClr val="black"/>
              </a:solidFill>
              <a:effectLst/>
              <a:uLnTx/>
              <a:uFillTx/>
              <a:latin typeface="Poppins" panose="00000500000000000000" pitchFamily="2" charset="0"/>
              <a:ea typeface="+mn-ea"/>
              <a:cs typeface="Poppins" panose="00000500000000000000" pitchFamily="2" charset="0"/>
            </a:endParaRPr>
          </a:p>
        </p:txBody>
      </p:sp>
      <p:grpSp>
        <p:nvGrpSpPr>
          <p:cNvPr id="16" name="Group 15">
            <a:extLst>
              <a:ext uri="{FF2B5EF4-FFF2-40B4-BE49-F238E27FC236}">
                <a16:creationId xmlns:a16="http://schemas.microsoft.com/office/drawing/2014/main" id="{8D195D33-84F8-CBFA-E23F-878FE77C1DEA}"/>
              </a:ext>
            </a:extLst>
          </p:cNvPr>
          <p:cNvGrpSpPr/>
          <p:nvPr/>
        </p:nvGrpSpPr>
        <p:grpSpPr>
          <a:xfrm>
            <a:off x="467274" y="2026411"/>
            <a:ext cx="2728620" cy="506676"/>
            <a:chOff x="377675" y="2790487"/>
            <a:chExt cx="3075565" cy="506676"/>
          </a:xfrm>
        </p:grpSpPr>
        <p:sp>
          <p:nvSpPr>
            <p:cNvPr id="17" name="Pentagon 43">
              <a:extLst>
                <a:ext uri="{FF2B5EF4-FFF2-40B4-BE49-F238E27FC236}">
                  <a16:creationId xmlns:a16="http://schemas.microsoft.com/office/drawing/2014/main" id="{EE0F56D2-8C06-5E58-7CE4-B0FDE6974B6A}"/>
                </a:ext>
              </a:extLst>
            </p:cNvPr>
            <p:cNvSpPr/>
            <p:nvPr/>
          </p:nvSpPr>
          <p:spPr>
            <a:xfrm>
              <a:off x="559489" y="2790487"/>
              <a:ext cx="2893751" cy="506101"/>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oppins SemiBold"/>
                <a:ea typeface="+mn-ea"/>
                <a:cs typeface="+mn-cs"/>
              </a:endParaRPr>
            </a:p>
          </p:txBody>
        </p:sp>
        <p:sp>
          <p:nvSpPr>
            <p:cNvPr id="18" name="Pentagon 42">
              <a:extLst>
                <a:ext uri="{FF2B5EF4-FFF2-40B4-BE49-F238E27FC236}">
                  <a16:creationId xmlns:a16="http://schemas.microsoft.com/office/drawing/2014/main" id="{932893C0-6D91-8A5B-C17C-BC7636896C65}"/>
                </a:ext>
              </a:extLst>
            </p:cNvPr>
            <p:cNvSpPr/>
            <p:nvPr/>
          </p:nvSpPr>
          <p:spPr>
            <a:xfrm>
              <a:off x="468582" y="2790775"/>
              <a:ext cx="2893751" cy="506101"/>
            </a:xfrm>
            <a:prstGeom prst="roundRect">
              <a:avLst/>
            </a:prstGeom>
            <a:solidFill>
              <a:srgbClr val="002E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oppins SemiBold"/>
                <a:ea typeface="+mn-ea"/>
                <a:cs typeface="+mn-cs"/>
              </a:endParaRPr>
            </a:p>
          </p:txBody>
        </p:sp>
        <p:sp>
          <p:nvSpPr>
            <p:cNvPr id="19" name="Pentagon 40">
              <a:extLst>
                <a:ext uri="{FF2B5EF4-FFF2-40B4-BE49-F238E27FC236}">
                  <a16:creationId xmlns:a16="http://schemas.microsoft.com/office/drawing/2014/main" id="{5D136DCA-F1CA-96B5-DF62-5FCB6F306860}"/>
                </a:ext>
              </a:extLst>
            </p:cNvPr>
            <p:cNvSpPr/>
            <p:nvPr/>
          </p:nvSpPr>
          <p:spPr>
            <a:xfrm>
              <a:off x="377675" y="2791062"/>
              <a:ext cx="2893751" cy="506101"/>
            </a:xfrm>
            <a:prstGeom prst="roundRect">
              <a:avLst/>
            </a:prstGeom>
            <a:solidFill>
              <a:srgbClr val="9DC3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2E87"/>
                  </a:solidFill>
                  <a:effectLst/>
                  <a:uLnTx/>
                  <a:uFillTx/>
                  <a:latin typeface="Poppins SemiBold"/>
                  <a:ea typeface="+mn-ea"/>
                  <a:cs typeface="+mn-cs"/>
                </a:rPr>
                <a:t>Challenges</a:t>
              </a:r>
            </a:p>
          </p:txBody>
        </p:sp>
      </p:grpSp>
      <p:grpSp>
        <p:nvGrpSpPr>
          <p:cNvPr id="37" name="Group 36">
            <a:extLst>
              <a:ext uri="{FF2B5EF4-FFF2-40B4-BE49-F238E27FC236}">
                <a16:creationId xmlns:a16="http://schemas.microsoft.com/office/drawing/2014/main" id="{834F9814-842D-3581-F9A9-04A50C765D42}"/>
              </a:ext>
            </a:extLst>
          </p:cNvPr>
          <p:cNvGrpSpPr/>
          <p:nvPr/>
        </p:nvGrpSpPr>
        <p:grpSpPr>
          <a:xfrm>
            <a:off x="3357009" y="2026411"/>
            <a:ext cx="3107292" cy="506676"/>
            <a:chOff x="4293689" y="2803376"/>
            <a:chExt cx="3384582" cy="506676"/>
          </a:xfrm>
        </p:grpSpPr>
        <p:sp>
          <p:nvSpPr>
            <p:cNvPr id="38" name="Pentagon 43">
              <a:extLst>
                <a:ext uri="{FF2B5EF4-FFF2-40B4-BE49-F238E27FC236}">
                  <a16:creationId xmlns:a16="http://schemas.microsoft.com/office/drawing/2014/main" id="{81BB0A34-58C0-0794-8B2F-974D335C9954}"/>
                </a:ext>
              </a:extLst>
            </p:cNvPr>
            <p:cNvSpPr/>
            <p:nvPr/>
          </p:nvSpPr>
          <p:spPr>
            <a:xfrm>
              <a:off x="4784520" y="2803376"/>
              <a:ext cx="2893751" cy="506101"/>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oppins SemiBold"/>
                <a:ea typeface="+mn-ea"/>
                <a:cs typeface="+mn-cs"/>
              </a:endParaRPr>
            </a:p>
          </p:txBody>
        </p:sp>
        <p:sp>
          <p:nvSpPr>
            <p:cNvPr id="46" name="Pentagon 42">
              <a:extLst>
                <a:ext uri="{FF2B5EF4-FFF2-40B4-BE49-F238E27FC236}">
                  <a16:creationId xmlns:a16="http://schemas.microsoft.com/office/drawing/2014/main" id="{6612A408-5A13-5BE7-CED5-14BDB23E7863}"/>
                </a:ext>
              </a:extLst>
            </p:cNvPr>
            <p:cNvSpPr/>
            <p:nvPr/>
          </p:nvSpPr>
          <p:spPr>
            <a:xfrm>
              <a:off x="4693613" y="2803664"/>
              <a:ext cx="2893751" cy="506101"/>
            </a:xfrm>
            <a:prstGeom prst="roundRect">
              <a:avLst/>
            </a:prstGeom>
            <a:solidFill>
              <a:srgbClr val="002E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oppins SemiBold"/>
                <a:ea typeface="+mn-ea"/>
                <a:cs typeface="+mn-cs"/>
              </a:endParaRPr>
            </a:p>
          </p:txBody>
        </p:sp>
        <p:sp>
          <p:nvSpPr>
            <p:cNvPr id="50" name="Pentagon 40">
              <a:extLst>
                <a:ext uri="{FF2B5EF4-FFF2-40B4-BE49-F238E27FC236}">
                  <a16:creationId xmlns:a16="http://schemas.microsoft.com/office/drawing/2014/main" id="{A68FB91A-37FD-F9B2-BD77-631EA6117A11}"/>
                </a:ext>
              </a:extLst>
            </p:cNvPr>
            <p:cNvSpPr/>
            <p:nvPr/>
          </p:nvSpPr>
          <p:spPr>
            <a:xfrm>
              <a:off x="4293689" y="2803951"/>
              <a:ext cx="3202768" cy="506101"/>
            </a:xfrm>
            <a:prstGeom prst="roundRect">
              <a:avLst/>
            </a:prstGeom>
            <a:solidFill>
              <a:srgbClr val="9DC3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2E87"/>
                  </a:solidFill>
                  <a:effectLst/>
                  <a:uLnTx/>
                  <a:uFillTx/>
                  <a:latin typeface="Poppins SemiBold"/>
                  <a:ea typeface="+mn-ea"/>
                  <a:cs typeface="+mn-cs"/>
                </a:rPr>
                <a:t>Solutions</a:t>
              </a:r>
            </a:p>
          </p:txBody>
        </p:sp>
      </p:grpSp>
      <p:sp>
        <p:nvSpPr>
          <p:cNvPr id="52" name="Rectangle 51">
            <a:extLst>
              <a:ext uri="{FF2B5EF4-FFF2-40B4-BE49-F238E27FC236}">
                <a16:creationId xmlns:a16="http://schemas.microsoft.com/office/drawing/2014/main" id="{6C1FA0D3-4179-8930-3A69-30C36541C54C}"/>
              </a:ext>
            </a:extLst>
          </p:cNvPr>
          <p:cNvSpPr/>
          <p:nvPr/>
        </p:nvSpPr>
        <p:spPr bwMode="auto">
          <a:xfrm>
            <a:off x="6854970" y="1309365"/>
            <a:ext cx="4869756" cy="3213037"/>
          </a:xfrm>
          <a:prstGeom prst="rect">
            <a:avLst/>
          </a:prstGeom>
          <a:solidFill>
            <a:schemeClr val="bg1">
              <a:lumMod val="95000"/>
            </a:schemeClr>
          </a:solidFill>
          <a:ln w="9525">
            <a:noFill/>
            <a:round/>
            <a:headEnd/>
            <a:tailEnd/>
          </a:ln>
          <a:effectLst/>
        </p:spPr>
        <p:txBody>
          <a:bodyPr vert="horz" wrap="square" lIns="822960" tIns="274320" rIns="91440" bIns="45720" numCol="1" rtlCol="0"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2400"/>
              </a:spcAft>
              <a:buClr>
                <a:srgbClr val="70AD47">
                  <a:lumMod val="50000"/>
                </a:srgbClr>
              </a:buClr>
              <a:buSzTx/>
              <a:buFontTx/>
              <a:buNone/>
              <a:tabLst/>
              <a:defRPr/>
            </a:pPr>
            <a:br>
              <a:rPr kumimoji="0" lang="en-US" sz="1200" b="0" i="0" u="none" strike="noStrike" kern="1200" cap="none" spc="0" normalizeH="0" baseline="0" noProof="0" dirty="0">
                <a:ln>
                  <a:noFill/>
                </a:ln>
                <a:solidFill>
                  <a:prstClr val="black"/>
                </a:solidFill>
                <a:effectLst/>
                <a:uLnTx/>
                <a:uFillTx/>
                <a:latin typeface="Poppins"/>
                <a:ea typeface="+mn-ea"/>
                <a:cs typeface="+mn-cs"/>
              </a:rPr>
            </a:br>
            <a:endParaRPr kumimoji="0" lang="en-US" sz="1200" b="0" i="0" u="none" strike="noStrike" kern="1200" cap="none" spc="0" normalizeH="0" baseline="0" noProof="0" dirty="0">
              <a:ln>
                <a:noFill/>
              </a:ln>
              <a:solidFill>
                <a:prstClr val="black"/>
              </a:solidFill>
              <a:effectLst/>
              <a:uLnTx/>
              <a:uFillTx/>
              <a:latin typeface="Poppins"/>
              <a:ea typeface="+mn-ea"/>
              <a:cs typeface="+mn-cs"/>
            </a:endParaRPr>
          </a:p>
          <a:p>
            <a:pPr marL="0" marR="0" lvl="0" indent="0" algn="l" defTabSz="914400" rtl="0" eaLnBrk="1" fontAlgn="auto" latinLnBrk="0" hangingPunct="1">
              <a:lnSpc>
                <a:spcPct val="100000"/>
              </a:lnSpc>
              <a:spcBef>
                <a:spcPts val="0"/>
              </a:spcBef>
              <a:spcAft>
                <a:spcPts val="2400"/>
              </a:spcAft>
              <a:buClr>
                <a:srgbClr val="70AD47">
                  <a:lumMod val="50000"/>
                </a:srgbClr>
              </a:buClr>
              <a:buSzTx/>
              <a:buFontTx/>
              <a:buNone/>
              <a:tabLst/>
              <a:defRPr/>
            </a:pPr>
            <a:br>
              <a:rPr kumimoji="0" lang="en-US" sz="1200" b="0" i="0" u="none" strike="noStrike" kern="1200" cap="none" spc="0" normalizeH="0" baseline="0" noProof="0" dirty="0">
                <a:ln>
                  <a:noFill/>
                </a:ln>
                <a:solidFill>
                  <a:prstClr val="black"/>
                </a:solidFill>
                <a:effectLst/>
                <a:uLnTx/>
                <a:uFillTx/>
                <a:latin typeface="Poppins"/>
                <a:ea typeface="+mn-ea"/>
                <a:cs typeface="+mn-cs"/>
              </a:rPr>
            </a:br>
            <a:br>
              <a:rPr kumimoji="0" lang="en-US" sz="1200" b="0" i="0" u="none" strike="noStrike" kern="1200" cap="none" spc="0" normalizeH="0" baseline="0" noProof="0" dirty="0">
                <a:ln>
                  <a:noFill/>
                </a:ln>
                <a:solidFill>
                  <a:prstClr val="black"/>
                </a:solidFill>
                <a:effectLst/>
                <a:uLnTx/>
                <a:uFillTx/>
                <a:latin typeface="Poppins"/>
                <a:ea typeface="+mn-ea"/>
                <a:cs typeface="+mn-cs"/>
              </a:rPr>
            </a:br>
            <a:br>
              <a:rPr kumimoji="0" lang="en-US" sz="1200" b="0" i="0" u="none" strike="noStrike" kern="1200" cap="none" spc="0" normalizeH="0" baseline="0" noProof="0" dirty="0">
                <a:ln>
                  <a:noFill/>
                </a:ln>
                <a:solidFill>
                  <a:prstClr val="black"/>
                </a:solidFill>
                <a:effectLst/>
                <a:uLnTx/>
                <a:uFillTx/>
                <a:latin typeface="Poppins"/>
                <a:ea typeface="+mn-ea"/>
                <a:cs typeface="+mn-cs"/>
              </a:rPr>
            </a:br>
            <a:br>
              <a:rPr kumimoji="0" lang="en-US" sz="1200" b="0" i="0" u="none" strike="noStrike" kern="1200" cap="none" spc="0" normalizeH="0" baseline="0" noProof="0" dirty="0">
                <a:ln>
                  <a:noFill/>
                </a:ln>
                <a:solidFill>
                  <a:prstClr val="black"/>
                </a:solidFill>
                <a:effectLst/>
                <a:uLnTx/>
                <a:uFillTx/>
                <a:latin typeface="Poppins"/>
                <a:ea typeface="+mn-ea"/>
                <a:cs typeface="+mn-cs"/>
              </a:rPr>
            </a:br>
            <a:br>
              <a:rPr kumimoji="0" lang="en-US" sz="1200" b="0" i="0" u="none" strike="noStrike" kern="1200" cap="none" spc="0" normalizeH="0" baseline="0" noProof="0" dirty="0">
                <a:ln>
                  <a:noFill/>
                </a:ln>
                <a:solidFill>
                  <a:prstClr val="black"/>
                </a:solidFill>
                <a:effectLst/>
                <a:uLnTx/>
                <a:uFillTx/>
                <a:latin typeface="Poppins"/>
                <a:ea typeface="+mn-ea"/>
                <a:cs typeface="+mn-cs"/>
              </a:rPr>
            </a:br>
            <a:br>
              <a:rPr kumimoji="0" lang="en-US" sz="1200" b="0" i="0" u="none" strike="noStrike" kern="1200" cap="none" spc="0" normalizeH="0" baseline="0" noProof="0" dirty="0">
                <a:ln>
                  <a:noFill/>
                </a:ln>
                <a:solidFill>
                  <a:prstClr val="black"/>
                </a:solidFill>
                <a:effectLst/>
                <a:uLnTx/>
                <a:uFillTx/>
                <a:latin typeface="Poppins"/>
                <a:ea typeface="+mn-ea"/>
                <a:cs typeface="+mn-cs"/>
              </a:rPr>
            </a:br>
            <a:br>
              <a:rPr kumimoji="0" lang="en-US" sz="1200" b="0" i="0" u="none" strike="noStrike" kern="1200" cap="none" spc="0" normalizeH="0" baseline="0" noProof="0" dirty="0">
                <a:ln>
                  <a:noFill/>
                </a:ln>
                <a:solidFill>
                  <a:prstClr val="black"/>
                </a:solidFill>
                <a:effectLst/>
                <a:uLnTx/>
                <a:uFillTx/>
                <a:latin typeface="Poppins"/>
                <a:ea typeface="+mn-ea"/>
                <a:cs typeface="+mn-cs"/>
              </a:rPr>
            </a:br>
            <a:endParaRPr kumimoji="0" lang="en-US" sz="1200" b="0" i="0" u="none" strike="noStrike" kern="1200" cap="none" spc="0" normalizeH="0" baseline="0" noProof="0" dirty="0">
              <a:ln>
                <a:noFill/>
              </a:ln>
              <a:solidFill>
                <a:srgbClr val="002060"/>
              </a:solidFill>
              <a:effectLst/>
              <a:uLnTx/>
              <a:uFillTx/>
              <a:latin typeface="Poppins" panose="00000500000000000000" pitchFamily="2" charset="0"/>
              <a:ea typeface="+mn-ea"/>
              <a:cs typeface="Poppins" panose="00000500000000000000" pitchFamily="2" charset="0"/>
            </a:endParaRPr>
          </a:p>
        </p:txBody>
      </p:sp>
      <p:grpSp>
        <p:nvGrpSpPr>
          <p:cNvPr id="53" name="Group 52">
            <a:extLst>
              <a:ext uri="{FF2B5EF4-FFF2-40B4-BE49-F238E27FC236}">
                <a16:creationId xmlns:a16="http://schemas.microsoft.com/office/drawing/2014/main" id="{FFD700A3-EB78-F373-E0B5-A8CC6C832B38}"/>
              </a:ext>
            </a:extLst>
          </p:cNvPr>
          <p:cNvGrpSpPr/>
          <p:nvPr/>
        </p:nvGrpSpPr>
        <p:grpSpPr>
          <a:xfrm>
            <a:off x="6607156" y="960746"/>
            <a:ext cx="2979921" cy="658812"/>
            <a:chOff x="7555266" y="1214168"/>
            <a:chExt cx="2979921" cy="658812"/>
          </a:xfrm>
        </p:grpSpPr>
        <p:sp>
          <p:nvSpPr>
            <p:cNvPr id="56" name="Right Triangle 55">
              <a:extLst>
                <a:ext uri="{FF2B5EF4-FFF2-40B4-BE49-F238E27FC236}">
                  <a16:creationId xmlns:a16="http://schemas.microsoft.com/office/drawing/2014/main" id="{F383E40B-2F32-2821-FED1-0FB5DBCC50B9}"/>
                </a:ext>
              </a:extLst>
            </p:cNvPr>
            <p:cNvSpPr/>
            <p:nvPr/>
          </p:nvSpPr>
          <p:spPr bwMode="auto">
            <a:xfrm>
              <a:off x="10287623" y="1224031"/>
              <a:ext cx="247564" cy="350848"/>
            </a:xfrm>
            <a:prstGeom prst="rtTriangle">
              <a:avLst/>
            </a:prstGeom>
            <a:solidFill>
              <a:srgbClr val="288886"/>
            </a:solidFill>
            <a:ln w="9525">
              <a:noFill/>
              <a:round/>
              <a:headEnd/>
              <a:tailEnd/>
            </a:ln>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7" name="Right Triangle 56">
              <a:extLst>
                <a:ext uri="{FF2B5EF4-FFF2-40B4-BE49-F238E27FC236}">
                  <a16:creationId xmlns:a16="http://schemas.microsoft.com/office/drawing/2014/main" id="{4AA43C4E-860F-4390-915A-10354367A58E}"/>
                </a:ext>
              </a:extLst>
            </p:cNvPr>
            <p:cNvSpPr/>
            <p:nvPr/>
          </p:nvSpPr>
          <p:spPr bwMode="auto">
            <a:xfrm rot="10800000">
              <a:off x="7555266" y="1683704"/>
              <a:ext cx="247564" cy="189276"/>
            </a:xfrm>
            <a:prstGeom prst="rtTriangle">
              <a:avLst/>
            </a:prstGeom>
            <a:solidFill>
              <a:srgbClr val="288886"/>
            </a:solidFill>
            <a:ln w="9525">
              <a:noFill/>
              <a:round/>
              <a:headEnd/>
              <a:tailEnd/>
            </a:ln>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8" name="Rectangle 57">
              <a:extLst>
                <a:ext uri="{FF2B5EF4-FFF2-40B4-BE49-F238E27FC236}">
                  <a16:creationId xmlns:a16="http://schemas.microsoft.com/office/drawing/2014/main" id="{CAB7BE0A-C6DF-BC2C-6A82-E65942CF4916}"/>
                </a:ext>
              </a:extLst>
            </p:cNvPr>
            <p:cNvSpPr/>
            <p:nvPr/>
          </p:nvSpPr>
          <p:spPr bwMode="auto">
            <a:xfrm>
              <a:off x="7555266" y="1214168"/>
              <a:ext cx="2732357" cy="469537"/>
            </a:xfrm>
            <a:prstGeom prst="rect">
              <a:avLst/>
            </a:prstGeom>
            <a:solidFill>
              <a:srgbClr val="39C1BF"/>
            </a:solidFill>
            <a:ln w="9525">
              <a:noFill/>
              <a:round/>
              <a:headEnd/>
              <a:tailEnd/>
            </a:ln>
            <a:effectLst>
              <a:outerShdw blurRad="50800" dist="38100" dir="5400000" algn="t" rotWithShape="0">
                <a:prstClr val="black">
                  <a:alpha val="40000"/>
                </a:prstClr>
              </a:outerShdw>
            </a:effectLst>
          </p:spPr>
          <p:txBody>
            <a:bodyPr vert="horz" wrap="square" lIns="91440" tIns="45720" rIns="91440" bIns="45720" numCol="1" rtlCol="0" anchor="ctr"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Poppins"/>
                  <a:ea typeface="+mn-ea"/>
                  <a:cs typeface="+mn-cs"/>
                </a:rPr>
                <a:t>Benefits</a:t>
              </a:r>
              <a:endParaRPr kumimoji="0" lang="en-US" sz="1200" b="1" i="0" u="none" strike="noStrike" kern="1200" cap="none" spc="0" normalizeH="0" baseline="0" noProof="0" dirty="0">
                <a:ln>
                  <a:noFill/>
                </a:ln>
                <a:solidFill>
                  <a:prstClr val="white"/>
                </a:solidFill>
                <a:effectLst/>
                <a:uLnTx/>
                <a:uFillTx/>
                <a:latin typeface="Poppins"/>
                <a:ea typeface="+mn-ea"/>
                <a:cs typeface="+mn-cs"/>
              </a:endParaRPr>
            </a:p>
          </p:txBody>
        </p:sp>
      </p:grpSp>
      <p:sp>
        <p:nvSpPr>
          <p:cNvPr id="60" name="Rectangle 59">
            <a:extLst>
              <a:ext uri="{FF2B5EF4-FFF2-40B4-BE49-F238E27FC236}">
                <a16:creationId xmlns:a16="http://schemas.microsoft.com/office/drawing/2014/main" id="{185A19C1-4307-D177-CFF3-29C293079553}"/>
              </a:ext>
            </a:extLst>
          </p:cNvPr>
          <p:cNvSpPr/>
          <p:nvPr/>
        </p:nvSpPr>
        <p:spPr bwMode="auto">
          <a:xfrm>
            <a:off x="6908865" y="4996189"/>
            <a:ext cx="4861295" cy="1465571"/>
          </a:xfrm>
          <a:prstGeom prst="rect">
            <a:avLst/>
          </a:prstGeom>
          <a:solidFill>
            <a:schemeClr val="bg1">
              <a:lumMod val="95000"/>
            </a:schemeClr>
          </a:solidFill>
          <a:ln w="9525">
            <a:noFill/>
            <a:round/>
            <a:headEnd/>
            <a:tailEnd/>
          </a:ln>
          <a:effectLst/>
        </p:spPr>
        <p:txBody>
          <a:bodyPr vert="horz" wrap="square" lIns="91440" tIns="45720" rIns="91440" bIns="91440" numCol="1" rtlCol="0" anchor="b"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Poppins"/>
              <a:ea typeface="+mn-ea"/>
              <a:cs typeface="Poppins"/>
            </a:endParaRPr>
          </a:p>
        </p:txBody>
      </p:sp>
      <p:sp>
        <p:nvSpPr>
          <p:cNvPr id="3" name="Title 2">
            <a:extLst>
              <a:ext uri="{FF2B5EF4-FFF2-40B4-BE49-F238E27FC236}">
                <a16:creationId xmlns:a16="http://schemas.microsoft.com/office/drawing/2014/main" id="{E8967878-E77B-A9A7-5085-D19FEBB73152}"/>
              </a:ext>
            </a:extLst>
          </p:cNvPr>
          <p:cNvSpPr>
            <a:spLocks noGrp="1"/>
          </p:cNvSpPr>
          <p:nvPr>
            <p:ph type="title"/>
          </p:nvPr>
        </p:nvSpPr>
        <p:spPr/>
        <p:txBody>
          <a:bodyPr>
            <a:normAutofit fontScale="90000"/>
          </a:bodyPr>
          <a:lstStyle/>
          <a:p>
            <a:r>
              <a:rPr lang="en-US" dirty="0"/>
              <a:t>Observability: Datadog | </a:t>
            </a:r>
            <a:r>
              <a:rPr lang="en-US" dirty="0" err="1"/>
              <a:t>SignalFx</a:t>
            </a:r>
            <a:r>
              <a:rPr lang="en-US" dirty="0"/>
              <a:t> |Splunk</a:t>
            </a:r>
          </a:p>
        </p:txBody>
      </p:sp>
      <p:grpSp>
        <p:nvGrpSpPr>
          <p:cNvPr id="4" name="Group 3">
            <a:extLst>
              <a:ext uri="{FF2B5EF4-FFF2-40B4-BE49-F238E27FC236}">
                <a16:creationId xmlns:a16="http://schemas.microsoft.com/office/drawing/2014/main" id="{12EDCA4F-39E4-A849-6522-B26FC056E354}"/>
              </a:ext>
            </a:extLst>
          </p:cNvPr>
          <p:cNvGrpSpPr/>
          <p:nvPr/>
        </p:nvGrpSpPr>
        <p:grpSpPr>
          <a:xfrm>
            <a:off x="6668959" y="4631228"/>
            <a:ext cx="2979921" cy="658812"/>
            <a:chOff x="7555266" y="1214168"/>
            <a:chExt cx="2979921" cy="658812"/>
          </a:xfrm>
        </p:grpSpPr>
        <p:sp>
          <p:nvSpPr>
            <p:cNvPr id="5" name="Right Triangle 4">
              <a:extLst>
                <a:ext uri="{FF2B5EF4-FFF2-40B4-BE49-F238E27FC236}">
                  <a16:creationId xmlns:a16="http://schemas.microsoft.com/office/drawing/2014/main" id="{08E79DC8-CC1F-5FFE-CF52-BC48794F7324}"/>
                </a:ext>
              </a:extLst>
            </p:cNvPr>
            <p:cNvSpPr/>
            <p:nvPr/>
          </p:nvSpPr>
          <p:spPr bwMode="auto">
            <a:xfrm>
              <a:off x="10287623" y="1224031"/>
              <a:ext cx="247564" cy="350848"/>
            </a:xfrm>
            <a:prstGeom prst="rtTriangle">
              <a:avLst/>
            </a:prstGeom>
            <a:solidFill>
              <a:srgbClr val="288886"/>
            </a:solidFill>
            <a:ln w="9525">
              <a:noFill/>
              <a:round/>
              <a:headEnd/>
              <a:tailEnd/>
            </a:ln>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Right Triangle 5">
              <a:extLst>
                <a:ext uri="{FF2B5EF4-FFF2-40B4-BE49-F238E27FC236}">
                  <a16:creationId xmlns:a16="http://schemas.microsoft.com/office/drawing/2014/main" id="{716C531B-92F4-C71C-27E8-B8229FA102BC}"/>
                </a:ext>
              </a:extLst>
            </p:cNvPr>
            <p:cNvSpPr/>
            <p:nvPr/>
          </p:nvSpPr>
          <p:spPr bwMode="auto">
            <a:xfrm rot="10800000">
              <a:off x="7555266" y="1683704"/>
              <a:ext cx="247564" cy="189276"/>
            </a:xfrm>
            <a:prstGeom prst="rtTriangle">
              <a:avLst/>
            </a:prstGeom>
            <a:solidFill>
              <a:srgbClr val="288886"/>
            </a:solidFill>
            <a:ln w="9525">
              <a:noFill/>
              <a:round/>
              <a:headEnd/>
              <a:tailEnd/>
            </a:ln>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7C56F3DB-5CE3-304D-A68A-84EEB70A2A2F}"/>
                </a:ext>
              </a:extLst>
            </p:cNvPr>
            <p:cNvSpPr/>
            <p:nvPr/>
          </p:nvSpPr>
          <p:spPr bwMode="auto">
            <a:xfrm>
              <a:off x="7555266" y="1214168"/>
              <a:ext cx="2732357" cy="469537"/>
            </a:xfrm>
            <a:prstGeom prst="rect">
              <a:avLst/>
            </a:prstGeom>
            <a:solidFill>
              <a:srgbClr val="39C1BF"/>
            </a:solidFill>
            <a:ln w="9525">
              <a:noFill/>
              <a:round/>
              <a:headEnd/>
              <a:tailEnd/>
            </a:ln>
            <a:effectLst>
              <a:outerShdw blurRad="50800" dist="38100" dir="5400000" algn="t" rotWithShape="0">
                <a:prstClr val="black">
                  <a:alpha val="40000"/>
                </a:prstClr>
              </a:outerShdw>
            </a:effectLst>
          </p:spPr>
          <p:txBody>
            <a:bodyPr vert="horz" wrap="square" lIns="91440" tIns="45720" rIns="91440" bIns="45720" numCol="1" rtlCol="0" anchor="ctr"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Poppins"/>
                  <a:ea typeface="+mn-ea"/>
                  <a:cs typeface="+mn-cs"/>
                </a:rPr>
                <a:t>Technology Stack</a:t>
              </a:r>
              <a:endParaRPr kumimoji="0" lang="en-US" sz="1200" b="1" i="0" u="none" strike="noStrike" kern="1200" cap="none" spc="0" normalizeH="0" baseline="0" noProof="0" dirty="0">
                <a:ln>
                  <a:noFill/>
                </a:ln>
                <a:solidFill>
                  <a:prstClr val="white"/>
                </a:solidFill>
                <a:effectLst/>
                <a:uLnTx/>
                <a:uFillTx/>
                <a:latin typeface="Poppins"/>
                <a:ea typeface="+mn-ea"/>
                <a:cs typeface="+mn-cs"/>
              </a:endParaRPr>
            </a:p>
          </p:txBody>
        </p:sp>
      </p:grpSp>
      <p:pic>
        <p:nvPicPr>
          <p:cNvPr id="9" name="Picture 8" descr="A blue stopwatch with a black background&#10;&#10;AI-generated content may be incorrect.">
            <a:extLst>
              <a:ext uri="{FF2B5EF4-FFF2-40B4-BE49-F238E27FC236}">
                <a16:creationId xmlns:a16="http://schemas.microsoft.com/office/drawing/2014/main" id="{A625EFDB-6D61-CDC1-1F9B-787D38F47FA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129434" y="1619558"/>
            <a:ext cx="461665" cy="461665"/>
          </a:xfrm>
          <a:prstGeom prst="rect">
            <a:avLst/>
          </a:prstGeom>
        </p:spPr>
      </p:pic>
      <p:pic>
        <p:nvPicPr>
          <p:cNvPr id="11" name="Picture 10" descr="A hand with a warning sign and a hand with a warning sign&#10;&#10;AI-generated content may be incorrect.">
            <a:extLst>
              <a:ext uri="{FF2B5EF4-FFF2-40B4-BE49-F238E27FC236}">
                <a16:creationId xmlns:a16="http://schemas.microsoft.com/office/drawing/2014/main" id="{354B1CCE-01E1-E44E-491B-E7764585B14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185504" y="2200824"/>
            <a:ext cx="468715" cy="468715"/>
          </a:xfrm>
          <a:prstGeom prst="rect">
            <a:avLst/>
          </a:prstGeom>
        </p:spPr>
      </p:pic>
      <p:pic>
        <p:nvPicPr>
          <p:cNvPr id="8" name="Picture 7" descr="A blue line drawing of a paper and a stopwatch&#10;&#10;AI-generated content may be incorrect.">
            <a:extLst>
              <a:ext uri="{FF2B5EF4-FFF2-40B4-BE49-F238E27FC236}">
                <a16:creationId xmlns:a16="http://schemas.microsoft.com/office/drawing/2014/main" id="{5CF510EA-24C1-B286-8B58-AE7D7F881223}"/>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136089" y="2795828"/>
            <a:ext cx="468715" cy="468715"/>
          </a:xfrm>
          <a:prstGeom prst="rect">
            <a:avLst/>
          </a:prstGeom>
        </p:spPr>
      </p:pic>
      <p:pic>
        <p:nvPicPr>
          <p:cNvPr id="13" name="Picture 12" descr="A blue and white logo&#10;&#10;AI-generated content may be incorrect.">
            <a:extLst>
              <a:ext uri="{FF2B5EF4-FFF2-40B4-BE49-F238E27FC236}">
                <a16:creationId xmlns:a16="http://schemas.microsoft.com/office/drawing/2014/main" id="{EBE41BB5-9FD8-F828-3188-F1E3B42AB3D6}"/>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165603" y="3406605"/>
            <a:ext cx="445798" cy="445798"/>
          </a:xfrm>
          <a:prstGeom prst="rect">
            <a:avLst/>
          </a:prstGeom>
        </p:spPr>
      </p:pic>
      <p:pic>
        <p:nvPicPr>
          <p:cNvPr id="21" name="Picture 20" descr="A blue line drawing of a device&#10;&#10;AI-generated content may be incorrect.">
            <a:extLst>
              <a:ext uri="{FF2B5EF4-FFF2-40B4-BE49-F238E27FC236}">
                <a16:creationId xmlns:a16="http://schemas.microsoft.com/office/drawing/2014/main" id="{1F086878-DE51-DEC7-87C3-EF17D43FA8B2}"/>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115018" y="3828616"/>
            <a:ext cx="609685" cy="609685"/>
          </a:xfrm>
          <a:prstGeom prst="rect">
            <a:avLst/>
          </a:prstGeom>
        </p:spPr>
      </p:pic>
      <p:sp>
        <p:nvSpPr>
          <p:cNvPr id="23" name="TextBox 22">
            <a:extLst>
              <a:ext uri="{FF2B5EF4-FFF2-40B4-BE49-F238E27FC236}">
                <a16:creationId xmlns:a16="http://schemas.microsoft.com/office/drawing/2014/main" id="{CE44079A-DF09-76BC-FDF5-F50723F79889}"/>
              </a:ext>
            </a:extLst>
          </p:cNvPr>
          <p:cNvSpPr txBox="1"/>
          <p:nvPr/>
        </p:nvSpPr>
        <p:spPr>
          <a:xfrm>
            <a:off x="7849554" y="2185594"/>
            <a:ext cx="2879194"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45% decrease in critical incidents through proactive alerting </a:t>
            </a:r>
          </a:p>
        </p:txBody>
      </p:sp>
      <p:sp>
        <p:nvSpPr>
          <p:cNvPr id="25" name="TextBox 24">
            <a:extLst>
              <a:ext uri="{FF2B5EF4-FFF2-40B4-BE49-F238E27FC236}">
                <a16:creationId xmlns:a16="http://schemas.microsoft.com/office/drawing/2014/main" id="{1157B6D7-E6EA-FF26-41DC-8328F4279A84}"/>
              </a:ext>
            </a:extLst>
          </p:cNvPr>
          <p:cNvSpPr txBox="1"/>
          <p:nvPr/>
        </p:nvSpPr>
        <p:spPr>
          <a:xfrm>
            <a:off x="7849553" y="1610579"/>
            <a:ext cx="3313637"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70% reduction in Mean Time To Resolution (MTTR) </a:t>
            </a:r>
          </a:p>
        </p:txBody>
      </p:sp>
      <p:sp>
        <p:nvSpPr>
          <p:cNvPr id="27" name="TextBox 26">
            <a:extLst>
              <a:ext uri="{FF2B5EF4-FFF2-40B4-BE49-F238E27FC236}">
                <a16:creationId xmlns:a16="http://schemas.microsoft.com/office/drawing/2014/main" id="{C2300458-A146-82BB-226C-50B499C9C916}"/>
              </a:ext>
            </a:extLst>
          </p:cNvPr>
          <p:cNvSpPr txBox="1"/>
          <p:nvPr/>
        </p:nvSpPr>
        <p:spPr>
          <a:xfrm>
            <a:off x="7849554" y="2760609"/>
            <a:ext cx="3510620"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99.95% uptime achieved (exceeding initial SLAs) </a:t>
            </a:r>
          </a:p>
        </p:txBody>
      </p:sp>
      <p:sp>
        <p:nvSpPr>
          <p:cNvPr id="29" name="TextBox 28">
            <a:extLst>
              <a:ext uri="{FF2B5EF4-FFF2-40B4-BE49-F238E27FC236}">
                <a16:creationId xmlns:a16="http://schemas.microsoft.com/office/drawing/2014/main" id="{1FE5F028-F188-6345-9811-8F0C81EE3E32}"/>
              </a:ext>
            </a:extLst>
          </p:cNvPr>
          <p:cNvSpPr txBox="1"/>
          <p:nvPr/>
        </p:nvSpPr>
        <p:spPr>
          <a:xfrm>
            <a:off x="7849553" y="3335624"/>
            <a:ext cx="3632048"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Enabled data-driven capacity planning and optimization </a:t>
            </a:r>
          </a:p>
        </p:txBody>
      </p:sp>
      <p:sp>
        <p:nvSpPr>
          <p:cNvPr id="31" name="TextBox 30">
            <a:extLst>
              <a:ext uri="{FF2B5EF4-FFF2-40B4-BE49-F238E27FC236}">
                <a16:creationId xmlns:a16="http://schemas.microsoft.com/office/drawing/2014/main" id="{5D6C4F1B-4FAB-F5A0-AB90-F6AEA6BBDE68}"/>
              </a:ext>
            </a:extLst>
          </p:cNvPr>
          <p:cNvSpPr txBox="1"/>
          <p:nvPr/>
        </p:nvSpPr>
        <p:spPr>
          <a:xfrm>
            <a:off x="7849553" y="3910640"/>
            <a:ext cx="3683317"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Poppins"/>
                <a:ea typeface="+mn-ea"/>
                <a:cs typeface="+mn-cs"/>
              </a:rPr>
              <a:t>Consolidated view for both technical and business stakeholders</a:t>
            </a:r>
          </a:p>
        </p:txBody>
      </p:sp>
      <p:pic>
        <p:nvPicPr>
          <p:cNvPr id="1026" name="Picture 2" descr="Flask&quot; Icon - Download for free – Iconduck">
            <a:extLst>
              <a:ext uri="{FF2B5EF4-FFF2-40B4-BE49-F238E27FC236}">
                <a16:creationId xmlns:a16="http://schemas.microsoft.com/office/drawing/2014/main" id="{344B92F4-1C76-6193-646C-EACDEE142278}"/>
              </a:ext>
            </a:extLst>
          </p:cNvPr>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7503509" y="5383188"/>
            <a:ext cx="632951" cy="813310"/>
          </a:xfrm>
          <a:prstGeom prst="rect">
            <a:avLst/>
          </a:prstGeom>
          <a:noFill/>
          <a:extLst>
            <a:ext uri="{909E8E84-426E-40DD-AFC4-6F175D3DCCD1}">
              <a14:hiddenFill xmlns:a14="http://schemas.microsoft.com/office/drawing/2010/main">
                <a:solidFill>
                  <a:srgbClr val="FFFFFF"/>
                </a:solidFill>
              </a14:hiddenFill>
            </a:ext>
          </a:extLst>
        </p:spPr>
      </p:pic>
      <p:pic>
        <p:nvPicPr>
          <p:cNvPr id="32" name="Graphic 31">
            <a:extLst>
              <a:ext uri="{FF2B5EF4-FFF2-40B4-BE49-F238E27FC236}">
                <a16:creationId xmlns:a16="http://schemas.microsoft.com/office/drawing/2014/main" id="{A8F231DF-4D0E-EEAE-54D4-F86EDF65E6A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579597" y="5365042"/>
            <a:ext cx="883698" cy="883698"/>
          </a:xfrm>
          <a:prstGeom prst="rect">
            <a:avLst/>
          </a:prstGeom>
        </p:spPr>
      </p:pic>
      <p:pic>
        <p:nvPicPr>
          <p:cNvPr id="1028" name="Picture 4" descr="SignalFX SSO">
            <a:extLst>
              <a:ext uri="{FF2B5EF4-FFF2-40B4-BE49-F238E27FC236}">
                <a16:creationId xmlns:a16="http://schemas.microsoft.com/office/drawing/2014/main" id="{C20F4191-415B-6C27-78FD-5C67E4D02CFE}"/>
              </a:ext>
            </a:extLst>
          </p:cNvPr>
          <p:cNvPicPr>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9849669" y="5920377"/>
            <a:ext cx="1390448" cy="38871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71EA6A97-D7FD-452C-D390-7B2B2CA7FB46}"/>
              </a:ext>
            </a:extLst>
          </p:cNvPr>
          <p:cNvPicPr>
            <a:picLocks noChangeAspect="1" noChangeArrowheads="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9729612" y="5339413"/>
            <a:ext cx="1630562" cy="4932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70897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7B3F6F-8CCB-F79B-22A7-BA450505DA3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8752072-900F-5BAC-1AC3-0C20D40CDDCB}"/>
              </a:ext>
            </a:extLst>
          </p:cNvPr>
          <p:cNvSpPr>
            <a:spLocks noGrp="1"/>
          </p:cNvSpPr>
          <p:nvPr>
            <p:ph type="title"/>
          </p:nvPr>
        </p:nvSpPr>
        <p:spPr>
          <a:xfrm>
            <a:off x="592668" y="257992"/>
            <a:ext cx="10280240" cy="559260"/>
          </a:xfrm>
        </p:spPr>
        <p:txBody>
          <a:bodyPr>
            <a:noAutofit/>
          </a:bodyPr>
          <a:lstStyle/>
          <a:p>
            <a:r>
              <a:rPr lang="en-IN" dirty="0"/>
              <a:t>Data Mesh: Scaling Data Mgmt. &amp; Customer Support</a:t>
            </a:r>
            <a:endParaRPr lang="en-US" dirty="0">
              <a:cs typeface="Poppins SemiBold"/>
            </a:endParaRPr>
          </a:p>
        </p:txBody>
      </p:sp>
      <p:sp>
        <p:nvSpPr>
          <p:cNvPr id="3" name="Rectangle 2">
            <a:extLst>
              <a:ext uri="{FF2B5EF4-FFF2-40B4-BE49-F238E27FC236}">
                <a16:creationId xmlns:a16="http://schemas.microsoft.com/office/drawing/2014/main" id="{6D41F9AD-F7F6-F83D-BB92-D350AD8F554F}"/>
              </a:ext>
            </a:extLst>
          </p:cNvPr>
          <p:cNvSpPr/>
          <p:nvPr/>
        </p:nvSpPr>
        <p:spPr>
          <a:xfrm>
            <a:off x="478520" y="928794"/>
            <a:ext cx="7111893" cy="912706"/>
          </a:xfrm>
          <a:prstGeom prst="rect">
            <a:avLst/>
          </a:prstGeom>
          <a:solidFill>
            <a:srgbClr val="002E8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BAABD901-3DEF-B7A1-AD86-ED5297566E4A}"/>
              </a:ext>
            </a:extLst>
          </p:cNvPr>
          <p:cNvSpPr txBox="1"/>
          <p:nvPr/>
        </p:nvSpPr>
        <p:spPr>
          <a:xfrm>
            <a:off x="472007" y="943265"/>
            <a:ext cx="7123082" cy="900246"/>
          </a:xfrm>
          <a:prstGeom prst="rect">
            <a:avLst/>
          </a:prstGeom>
          <a:noFill/>
        </p:spPr>
        <p:txBody>
          <a:bodyPr wrap="square" lIns="91440" tIns="45720" rIns="91440" bIns="4572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solidFill>
                <a:effectLst/>
                <a:uLnTx/>
                <a:uFillTx/>
                <a:latin typeface="Poppins"/>
                <a:ea typeface="+mn-lt"/>
                <a:cs typeface="Poppins"/>
              </a:rPr>
              <a:t>A prominent provider of collaboration and productivity software has expanded its product portfolio over the past two decades through both internal development and strategic acquisitions. However, this expansion introduced a diverse array of products, each with unique data structures and operational models. The company initially relied on a monolithic billing system, which struggled to keep pace with the increasing complexity and diversity of its expanding product ecosystem.</a:t>
            </a:r>
          </a:p>
        </p:txBody>
      </p:sp>
      <p:sp>
        <p:nvSpPr>
          <p:cNvPr id="6" name="Rectangle 5">
            <a:extLst>
              <a:ext uri="{FF2B5EF4-FFF2-40B4-BE49-F238E27FC236}">
                <a16:creationId xmlns:a16="http://schemas.microsoft.com/office/drawing/2014/main" id="{47EFE655-CF4A-86DA-20CA-8B4456CCFFA9}"/>
              </a:ext>
            </a:extLst>
          </p:cNvPr>
          <p:cNvSpPr/>
          <p:nvPr/>
        </p:nvSpPr>
        <p:spPr bwMode="auto">
          <a:xfrm>
            <a:off x="7986181" y="1245402"/>
            <a:ext cx="3913129" cy="5355350"/>
          </a:xfrm>
          <a:prstGeom prst="rect">
            <a:avLst/>
          </a:prstGeom>
          <a:solidFill>
            <a:schemeClr val="bg1">
              <a:lumMod val="95000"/>
            </a:schemeClr>
          </a:solidFill>
          <a:ln w="9525">
            <a:noFill/>
            <a:round/>
            <a:headEnd/>
            <a:tailEnd/>
          </a:ln>
          <a:effectLst/>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7" name="Group 6">
            <a:extLst>
              <a:ext uri="{FF2B5EF4-FFF2-40B4-BE49-F238E27FC236}">
                <a16:creationId xmlns:a16="http://schemas.microsoft.com/office/drawing/2014/main" id="{266639FD-4722-F008-205D-08A4EAEAA461}"/>
              </a:ext>
            </a:extLst>
          </p:cNvPr>
          <p:cNvGrpSpPr/>
          <p:nvPr/>
        </p:nvGrpSpPr>
        <p:grpSpPr>
          <a:xfrm>
            <a:off x="7744415" y="898058"/>
            <a:ext cx="2979921" cy="658812"/>
            <a:chOff x="7555266" y="1214168"/>
            <a:chExt cx="2979921" cy="658812"/>
          </a:xfrm>
        </p:grpSpPr>
        <p:sp>
          <p:nvSpPr>
            <p:cNvPr id="8" name="Right Triangle 7">
              <a:extLst>
                <a:ext uri="{FF2B5EF4-FFF2-40B4-BE49-F238E27FC236}">
                  <a16:creationId xmlns:a16="http://schemas.microsoft.com/office/drawing/2014/main" id="{E77460D4-A0A8-95A9-1D42-0C625D073148}"/>
                </a:ext>
              </a:extLst>
            </p:cNvPr>
            <p:cNvSpPr/>
            <p:nvPr/>
          </p:nvSpPr>
          <p:spPr bwMode="auto">
            <a:xfrm>
              <a:off x="10287623" y="1224031"/>
              <a:ext cx="247564" cy="350848"/>
            </a:xfrm>
            <a:prstGeom prst="rtTriangle">
              <a:avLst/>
            </a:prstGeom>
            <a:solidFill>
              <a:srgbClr val="288886"/>
            </a:solidFill>
            <a:ln w="9525">
              <a:noFill/>
              <a:round/>
              <a:headEnd/>
              <a:tailEnd/>
            </a:ln>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Right Triangle 8">
              <a:extLst>
                <a:ext uri="{FF2B5EF4-FFF2-40B4-BE49-F238E27FC236}">
                  <a16:creationId xmlns:a16="http://schemas.microsoft.com/office/drawing/2014/main" id="{F76B02E5-1E47-6530-939D-22E1B273EF34}"/>
                </a:ext>
              </a:extLst>
            </p:cNvPr>
            <p:cNvSpPr/>
            <p:nvPr/>
          </p:nvSpPr>
          <p:spPr bwMode="auto">
            <a:xfrm rot="10800000">
              <a:off x="7555266" y="1683704"/>
              <a:ext cx="247564" cy="189276"/>
            </a:xfrm>
            <a:prstGeom prst="rtTriangle">
              <a:avLst/>
            </a:prstGeom>
            <a:solidFill>
              <a:srgbClr val="288886"/>
            </a:solidFill>
            <a:ln w="9525">
              <a:noFill/>
              <a:round/>
              <a:headEnd/>
              <a:tailEnd/>
            </a:ln>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61F51ECA-D44E-2E19-91E2-2D709569D611}"/>
                </a:ext>
              </a:extLst>
            </p:cNvPr>
            <p:cNvSpPr/>
            <p:nvPr/>
          </p:nvSpPr>
          <p:spPr bwMode="auto">
            <a:xfrm>
              <a:off x="7555266" y="1214168"/>
              <a:ext cx="2732357" cy="469537"/>
            </a:xfrm>
            <a:prstGeom prst="rect">
              <a:avLst/>
            </a:prstGeom>
            <a:solidFill>
              <a:srgbClr val="39C1BF"/>
            </a:solidFill>
            <a:ln w="9525">
              <a:noFill/>
              <a:round/>
              <a:headEnd/>
              <a:tailEnd/>
            </a:ln>
            <a:effectLst>
              <a:outerShdw blurRad="50800" dist="38100" dir="5400000" algn="t" rotWithShape="0">
                <a:prstClr val="black">
                  <a:alpha val="40000"/>
                </a:prstClr>
              </a:outerShdw>
            </a:effectLst>
          </p:spPr>
          <p:txBody>
            <a:bodyPr vert="horz" wrap="square" lIns="91440" tIns="45720" rIns="91440" bIns="45720" numCol="1" rtlCol="0" anchor="ctr"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white"/>
                  </a:solidFill>
                  <a:effectLst/>
                  <a:uLnTx/>
                  <a:uFillTx/>
                  <a:latin typeface="Poppins"/>
                  <a:ea typeface="+mn-ea"/>
                  <a:cs typeface="+mn-cs"/>
                </a:rPr>
                <a:t> Value Delivered</a:t>
              </a:r>
              <a:endParaRPr kumimoji="0" lang="en-US" sz="1600" b="1" i="0" u="none" strike="noStrike" kern="1200" cap="none" spc="0" normalizeH="0" baseline="0" noProof="0">
                <a:ln>
                  <a:noFill/>
                </a:ln>
                <a:solidFill>
                  <a:prstClr val="white"/>
                </a:solidFill>
                <a:effectLst/>
                <a:uLnTx/>
                <a:uFillTx/>
                <a:latin typeface="Poppins"/>
                <a:ea typeface="+mn-ea"/>
                <a:cs typeface="+mn-cs"/>
              </a:endParaRPr>
            </a:p>
          </p:txBody>
        </p:sp>
      </p:grpSp>
      <p:sp>
        <p:nvSpPr>
          <p:cNvPr id="11" name="TextBox 10">
            <a:extLst>
              <a:ext uri="{FF2B5EF4-FFF2-40B4-BE49-F238E27FC236}">
                <a16:creationId xmlns:a16="http://schemas.microsoft.com/office/drawing/2014/main" id="{1FE4FCA6-7C2C-F51C-57A2-66EA50527837}"/>
              </a:ext>
            </a:extLst>
          </p:cNvPr>
          <p:cNvSpPr txBox="1"/>
          <p:nvPr/>
        </p:nvSpPr>
        <p:spPr>
          <a:xfrm>
            <a:off x="8014717" y="1545378"/>
            <a:ext cx="3917625" cy="4154984"/>
          </a:xfrm>
          <a:prstGeom prst="rect">
            <a:avLst/>
          </a:prstGeom>
          <a:noFill/>
        </p:spPr>
        <p:txBody>
          <a:bodyPr wrap="square" lIns="91440" tIns="45720" rIns="91440" bIns="45720" rtlCol="0" anchor="t">
            <a:spAutoFit/>
          </a:bodyPr>
          <a:lstStyle/>
          <a:p>
            <a:pPr marL="285750" marR="0" lvl="0" indent="-285750" algn="l" defTabSz="1218987" rtl="0" eaLnBrk="1" fontAlgn="auto" latinLnBrk="0" hangingPunct="1">
              <a:lnSpc>
                <a:spcPct val="100000"/>
              </a:lnSpc>
              <a:spcBef>
                <a:spcPts val="0"/>
              </a:spcBef>
              <a:spcAft>
                <a:spcPts val="0"/>
              </a:spcAft>
              <a:buClrTx/>
              <a:buSzTx/>
              <a:buFont typeface="Arial"/>
              <a:buChar char="•"/>
              <a:tabLst/>
              <a:defRPr/>
            </a:pPr>
            <a:r>
              <a:rPr kumimoji="0" lang="en-US" sz="1050" b="1" i="0" u="none" strike="noStrike" kern="0" cap="none" spc="0" normalizeH="0" baseline="0" noProof="0">
                <a:ln>
                  <a:noFill/>
                </a:ln>
                <a:solidFill>
                  <a:prstClr val="black"/>
                </a:solidFill>
                <a:effectLst/>
                <a:uLnTx/>
                <a:uFillTx/>
                <a:latin typeface="Poppins"/>
                <a:ea typeface="+mn-lt"/>
                <a:cs typeface="Poppins"/>
              </a:rPr>
              <a:t>Enhanced Data Consistency:</a:t>
            </a:r>
            <a:r>
              <a:rPr kumimoji="0" lang="en-US" sz="1050" b="0" i="0" u="none" strike="noStrike" kern="0" cap="none" spc="0" normalizeH="0" baseline="0" noProof="0">
                <a:ln>
                  <a:noFill/>
                </a:ln>
                <a:solidFill>
                  <a:prstClr val="black"/>
                </a:solidFill>
                <a:effectLst/>
                <a:uLnTx/>
                <a:uFillTx/>
                <a:latin typeface="Poppins"/>
                <a:ea typeface="+mn-lt"/>
                <a:cs typeface="Poppins"/>
              </a:rPr>
              <a:t> The data mesh architecture standardized formats, ensuring accurate and reliable data representation.</a:t>
            </a:r>
            <a:endParaRPr kumimoji="0" lang="en-US" sz="1050" b="0" i="0" u="none" strike="noStrike" kern="1200" cap="none" spc="0" normalizeH="0" baseline="0" noProof="0">
              <a:ln>
                <a:noFill/>
              </a:ln>
              <a:solidFill>
                <a:prstClr val="black"/>
              </a:solidFill>
              <a:effectLst/>
              <a:uLnTx/>
              <a:uFillTx/>
              <a:latin typeface="Poppins"/>
              <a:ea typeface="+mn-ea"/>
              <a:cs typeface="Poppins"/>
            </a:endParaRPr>
          </a:p>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prstClr val="black"/>
              </a:solidFill>
              <a:effectLst/>
              <a:uLnTx/>
              <a:uFillTx/>
              <a:latin typeface="Poppins"/>
              <a:ea typeface="+mn-lt"/>
              <a:cs typeface="Poppins"/>
            </a:endParaRPr>
          </a:p>
          <a:p>
            <a:pPr marL="285750" marR="0" lvl="0" indent="-285750" algn="l" defTabSz="1218987" rtl="0" eaLnBrk="1" fontAlgn="auto" latinLnBrk="0" hangingPunct="1">
              <a:lnSpc>
                <a:spcPct val="100000"/>
              </a:lnSpc>
              <a:spcBef>
                <a:spcPts val="0"/>
              </a:spcBef>
              <a:spcAft>
                <a:spcPts val="0"/>
              </a:spcAft>
              <a:buClrTx/>
              <a:buSzTx/>
              <a:buFont typeface="Arial"/>
              <a:buChar char="•"/>
              <a:tabLst/>
              <a:defRPr/>
            </a:pPr>
            <a:r>
              <a:rPr kumimoji="0" lang="en-US" sz="1050" b="1" i="0" u="none" strike="noStrike" kern="0" cap="none" spc="0" normalizeH="0" baseline="0" noProof="0">
                <a:ln>
                  <a:noFill/>
                </a:ln>
                <a:solidFill>
                  <a:prstClr val="black"/>
                </a:solidFill>
                <a:effectLst/>
                <a:uLnTx/>
                <a:uFillTx/>
                <a:latin typeface="Poppins"/>
                <a:ea typeface="+mn-lt"/>
                <a:cs typeface="Poppins"/>
              </a:rPr>
              <a:t>Improved Data Accessibility:</a:t>
            </a:r>
            <a:r>
              <a:rPr kumimoji="0" lang="en-US" sz="1050" b="0" i="0" u="none" strike="noStrike" kern="0" cap="none" spc="0" normalizeH="0" baseline="0" noProof="0">
                <a:ln>
                  <a:noFill/>
                </a:ln>
                <a:solidFill>
                  <a:prstClr val="black"/>
                </a:solidFill>
                <a:effectLst/>
                <a:uLnTx/>
                <a:uFillTx/>
                <a:latin typeface="Poppins"/>
                <a:ea typeface="+mn-lt"/>
                <a:cs typeface="Poppins"/>
              </a:rPr>
              <a:t> Decentralized data ownership empowered domain teams, streamlining data discovery and integration.</a:t>
            </a:r>
            <a:endParaRPr kumimoji="0" lang="en-US" sz="1050" b="0" i="0" u="none" strike="noStrike" kern="1200" cap="none" spc="0" normalizeH="0" baseline="0" noProof="0">
              <a:ln>
                <a:noFill/>
              </a:ln>
              <a:solidFill>
                <a:prstClr val="black"/>
              </a:solidFill>
              <a:effectLst/>
              <a:uLnTx/>
              <a:uFillTx/>
              <a:latin typeface="Poppins"/>
              <a:ea typeface="+mn-ea"/>
              <a:cs typeface="Poppins"/>
            </a:endParaRPr>
          </a:p>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prstClr val="black"/>
              </a:solidFill>
              <a:effectLst/>
              <a:uLnTx/>
              <a:uFillTx/>
              <a:latin typeface="Poppins"/>
              <a:ea typeface="+mn-lt"/>
              <a:cs typeface="Poppins"/>
            </a:endParaRPr>
          </a:p>
          <a:p>
            <a:pPr marL="285750" marR="0" lvl="0" indent="-285750" algn="l" defTabSz="1218987" rtl="0" eaLnBrk="1" fontAlgn="auto" latinLnBrk="0" hangingPunct="1">
              <a:lnSpc>
                <a:spcPct val="100000"/>
              </a:lnSpc>
              <a:spcBef>
                <a:spcPts val="0"/>
              </a:spcBef>
              <a:spcAft>
                <a:spcPts val="0"/>
              </a:spcAft>
              <a:buClrTx/>
              <a:buSzTx/>
              <a:buFont typeface="Arial"/>
              <a:buChar char="•"/>
              <a:tabLst/>
              <a:defRPr/>
            </a:pPr>
            <a:r>
              <a:rPr kumimoji="0" lang="en-US" sz="1050" b="1" i="0" u="none" strike="noStrike" kern="0" cap="none" spc="0" normalizeH="0" baseline="0" noProof="0">
                <a:ln>
                  <a:noFill/>
                </a:ln>
                <a:solidFill>
                  <a:prstClr val="black"/>
                </a:solidFill>
                <a:effectLst/>
                <a:uLnTx/>
                <a:uFillTx/>
                <a:latin typeface="Poppins"/>
                <a:ea typeface="+mn-lt"/>
                <a:cs typeface="Poppins"/>
              </a:rPr>
              <a:t>Reduced Latency:</a:t>
            </a:r>
            <a:r>
              <a:rPr kumimoji="0" lang="en-US" sz="1050" b="0" i="0" u="none" strike="noStrike" kern="0" cap="none" spc="0" normalizeH="0" baseline="0" noProof="0">
                <a:ln>
                  <a:noFill/>
                </a:ln>
                <a:solidFill>
                  <a:prstClr val="black"/>
                </a:solidFill>
                <a:effectLst/>
                <a:uLnTx/>
                <a:uFillTx/>
                <a:latin typeface="Poppins"/>
                <a:ea typeface="+mn-lt"/>
                <a:cs typeface="Poppins"/>
              </a:rPr>
              <a:t> Real-time processing enabled faster insights, ensuring customer support teams had up-to-date information.</a:t>
            </a:r>
            <a:endParaRPr kumimoji="0" lang="en-US" sz="1050" b="0" i="0" u="none" strike="noStrike" kern="1200" cap="none" spc="0" normalizeH="0" baseline="0" noProof="0">
              <a:ln>
                <a:noFill/>
              </a:ln>
              <a:solidFill>
                <a:prstClr val="black"/>
              </a:solidFill>
              <a:effectLst/>
              <a:uLnTx/>
              <a:uFillTx/>
              <a:latin typeface="Poppins"/>
              <a:ea typeface="+mn-ea"/>
              <a:cs typeface="Poppins"/>
            </a:endParaRPr>
          </a:p>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prstClr val="black"/>
              </a:solidFill>
              <a:effectLst/>
              <a:uLnTx/>
              <a:uFillTx/>
              <a:latin typeface="Poppins"/>
              <a:ea typeface="+mn-lt"/>
              <a:cs typeface="Poppins"/>
            </a:endParaRPr>
          </a:p>
          <a:p>
            <a:pPr marL="285750" marR="0" lvl="0" indent="-285750" algn="l" defTabSz="1218987" rtl="0" eaLnBrk="1" fontAlgn="auto" latinLnBrk="0" hangingPunct="1">
              <a:lnSpc>
                <a:spcPct val="100000"/>
              </a:lnSpc>
              <a:spcBef>
                <a:spcPts val="0"/>
              </a:spcBef>
              <a:spcAft>
                <a:spcPts val="0"/>
              </a:spcAft>
              <a:buClrTx/>
              <a:buSzTx/>
              <a:buFont typeface="Arial"/>
              <a:buChar char="•"/>
              <a:tabLst/>
              <a:defRPr/>
            </a:pPr>
            <a:r>
              <a:rPr kumimoji="0" lang="en-US" sz="1050" b="1" i="0" u="none" strike="noStrike" kern="0" cap="none" spc="0" normalizeH="0" baseline="0" noProof="0">
                <a:ln>
                  <a:noFill/>
                </a:ln>
                <a:solidFill>
                  <a:prstClr val="black"/>
                </a:solidFill>
                <a:effectLst/>
                <a:uLnTx/>
                <a:uFillTx/>
                <a:latin typeface="Poppins"/>
                <a:ea typeface="+mn-lt"/>
                <a:cs typeface="Poppins"/>
              </a:rPr>
              <a:t>Scalability:</a:t>
            </a:r>
            <a:r>
              <a:rPr kumimoji="0" lang="en-US" sz="1050" b="0" i="0" u="none" strike="noStrike" kern="0" cap="none" spc="0" normalizeH="0" baseline="0" noProof="0">
                <a:ln>
                  <a:noFill/>
                </a:ln>
                <a:solidFill>
                  <a:prstClr val="black"/>
                </a:solidFill>
                <a:effectLst/>
                <a:uLnTx/>
                <a:uFillTx/>
                <a:latin typeface="Poppins"/>
                <a:ea typeface="+mn-lt"/>
                <a:cs typeface="Poppins"/>
              </a:rPr>
              <a:t> The modular microservices architecture supported seamless expansion while maintaining high system performance.</a:t>
            </a:r>
            <a:endParaRPr kumimoji="0" lang="en-US" sz="1050" b="0" i="0" u="none" strike="noStrike" kern="1200" cap="none" spc="0" normalizeH="0" baseline="0" noProof="0">
              <a:ln>
                <a:noFill/>
              </a:ln>
              <a:solidFill>
                <a:prstClr val="black"/>
              </a:solidFill>
              <a:effectLst/>
              <a:uLnTx/>
              <a:uFillTx/>
              <a:latin typeface="Poppins"/>
              <a:ea typeface="+mn-ea"/>
              <a:cs typeface="Poppins"/>
            </a:endParaRPr>
          </a:p>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prstClr val="black"/>
              </a:solidFill>
              <a:effectLst/>
              <a:uLnTx/>
              <a:uFillTx/>
              <a:latin typeface="Poppins"/>
              <a:ea typeface="+mn-lt"/>
              <a:cs typeface="Poppins"/>
            </a:endParaRPr>
          </a:p>
          <a:p>
            <a:pPr marL="285750" marR="0" lvl="0" indent="-285750" algn="l" defTabSz="1218987" rtl="0" eaLnBrk="1" fontAlgn="auto" latinLnBrk="0" hangingPunct="1">
              <a:lnSpc>
                <a:spcPct val="100000"/>
              </a:lnSpc>
              <a:spcBef>
                <a:spcPts val="0"/>
              </a:spcBef>
              <a:spcAft>
                <a:spcPts val="0"/>
              </a:spcAft>
              <a:buClrTx/>
              <a:buSzTx/>
              <a:buFont typeface="Arial"/>
              <a:buChar char="•"/>
              <a:tabLst/>
              <a:defRPr/>
            </a:pPr>
            <a:r>
              <a:rPr kumimoji="0" lang="en-US" sz="1050" b="1" i="0" u="none" strike="noStrike" kern="0" cap="none" spc="0" normalizeH="0" baseline="0" noProof="0">
                <a:ln>
                  <a:noFill/>
                </a:ln>
                <a:solidFill>
                  <a:prstClr val="black"/>
                </a:solidFill>
                <a:effectLst/>
                <a:uLnTx/>
                <a:uFillTx/>
                <a:latin typeface="Poppins"/>
                <a:ea typeface="+mn-lt"/>
                <a:cs typeface="Poppins"/>
              </a:rPr>
              <a:t>Operational Efficiency:</a:t>
            </a:r>
            <a:r>
              <a:rPr kumimoji="0" lang="en-US" sz="1050" b="0" i="0" u="none" strike="noStrike" kern="0" cap="none" spc="0" normalizeH="0" baseline="0" noProof="0">
                <a:ln>
                  <a:noFill/>
                </a:ln>
                <a:solidFill>
                  <a:prstClr val="black"/>
                </a:solidFill>
                <a:effectLst/>
                <a:uLnTx/>
                <a:uFillTx/>
                <a:latin typeface="Poppins"/>
                <a:ea typeface="+mn-lt"/>
                <a:cs typeface="Poppins"/>
              </a:rPr>
              <a:t> Offloading processing tasks to microservices optimized system responsiveness and performance.</a:t>
            </a:r>
            <a:endParaRPr kumimoji="0" lang="en-US" sz="1050" b="0" i="0" u="none" strike="noStrike" kern="1200" cap="none" spc="0" normalizeH="0" baseline="0" noProof="0">
              <a:ln>
                <a:noFill/>
              </a:ln>
              <a:solidFill>
                <a:prstClr val="black"/>
              </a:solidFill>
              <a:effectLst/>
              <a:uLnTx/>
              <a:uFillTx/>
              <a:latin typeface="Poppins"/>
              <a:ea typeface="+mn-ea"/>
              <a:cs typeface="Poppins"/>
            </a:endParaRPr>
          </a:p>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prstClr val="black"/>
              </a:solidFill>
              <a:effectLst/>
              <a:uLnTx/>
              <a:uFillTx/>
              <a:latin typeface="Poppins"/>
              <a:ea typeface="+mn-lt"/>
              <a:cs typeface="Poppins"/>
            </a:endParaRPr>
          </a:p>
          <a:p>
            <a:pPr marL="285750" marR="0" lvl="0" indent="-285750" algn="l" defTabSz="1218987" rtl="0" eaLnBrk="1" fontAlgn="auto" latinLnBrk="0" hangingPunct="1">
              <a:lnSpc>
                <a:spcPct val="100000"/>
              </a:lnSpc>
              <a:spcBef>
                <a:spcPts val="0"/>
              </a:spcBef>
              <a:spcAft>
                <a:spcPts val="0"/>
              </a:spcAft>
              <a:buClrTx/>
              <a:buSzTx/>
              <a:buFont typeface="Arial"/>
              <a:buChar char="•"/>
              <a:tabLst/>
              <a:defRPr/>
            </a:pPr>
            <a:r>
              <a:rPr kumimoji="0" lang="en-US" sz="1050" b="1" i="0" u="none" strike="noStrike" kern="0" cap="none" spc="0" normalizeH="0" baseline="0" noProof="0">
                <a:ln>
                  <a:noFill/>
                </a:ln>
                <a:solidFill>
                  <a:prstClr val="black"/>
                </a:solidFill>
                <a:effectLst/>
                <a:uLnTx/>
                <a:uFillTx/>
                <a:latin typeface="Poppins"/>
                <a:ea typeface="+mn-lt"/>
                <a:cs typeface="Poppins"/>
              </a:rPr>
              <a:t>Enhanced Customer Satisfaction:</a:t>
            </a:r>
            <a:r>
              <a:rPr kumimoji="0" lang="en-US" sz="1050" b="0" i="0" u="none" strike="noStrike" kern="0" cap="none" spc="0" normalizeH="0" baseline="0" noProof="0">
                <a:ln>
                  <a:noFill/>
                </a:ln>
                <a:solidFill>
                  <a:prstClr val="black"/>
                </a:solidFill>
                <a:effectLst/>
                <a:uLnTx/>
                <a:uFillTx/>
                <a:latin typeface="Poppins"/>
                <a:ea typeface="+mn-lt"/>
                <a:cs typeface="Poppins"/>
              </a:rPr>
              <a:t> Timely, accurate data availability enabled faster issue resolution, improving customer experience.</a:t>
            </a:r>
            <a:endParaRPr kumimoji="0" lang="en-US" sz="1050" b="0" i="0" u="none" strike="noStrike" kern="1200" cap="none" spc="0" normalizeH="0" baseline="0" noProof="0">
              <a:ln>
                <a:noFill/>
              </a:ln>
              <a:solidFill>
                <a:prstClr val="black"/>
              </a:solidFill>
              <a:effectLst/>
              <a:uLnTx/>
              <a:uFillTx/>
              <a:latin typeface="Poppins"/>
              <a:ea typeface="+mn-ea"/>
              <a:cs typeface="Poppins"/>
            </a:endParaRPr>
          </a:p>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prstClr val="black"/>
              </a:solidFill>
              <a:effectLst/>
              <a:uLnTx/>
              <a:uFillTx/>
              <a:latin typeface="Poppins"/>
              <a:ea typeface="+mn-ea"/>
              <a:cs typeface="Poppins"/>
            </a:endParaRPr>
          </a:p>
          <a:p>
            <a:pPr marL="0" marR="0" lvl="0" indent="0" algn="l" defTabSz="1218987" rtl="0" eaLnBrk="1" fontAlgn="auto" latinLnBrk="0" hangingPunct="1">
              <a:lnSpc>
                <a:spcPct val="100000"/>
              </a:lnSpc>
              <a:spcBef>
                <a:spcPts val="0"/>
              </a:spcBef>
              <a:spcAft>
                <a:spcPts val="0"/>
              </a:spcAft>
              <a:buClrTx/>
              <a:buSzPct val="60000"/>
              <a:buFont typeface="Arial" panose="020B0604020202020204" pitchFamily="34" charset="0"/>
              <a:buChar char="•"/>
              <a:tabLst/>
              <a:defRPr/>
            </a:pPr>
            <a:endParaRPr kumimoji="0" lang="en-US" sz="1200" b="0" i="0" u="none" strike="noStrike" kern="0" cap="none" spc="0" normalizeH="0" baseline="0" noProof="0">
              <a:ln>
                <a:noFill/>
              </a:ln>
              <a:solidFill>
                <a:srgbClr val="000000"/>
              </a:solidFill>
              <a:effectLst/>
              <a:uLnTx/>
              <a:uFillTx/>
              <a:latin typeface="Poppins"/>
              <a:ea typeface="ＭＳ Ｐゴシック"/>
              <a:cs typeface="Helvetica"/>
            </a:endParaRPr>
          </a:p>
        </p:txBody>
      </p:sp>
      <p:sp>
        <p:nvSpPr>
          <p:cNvPr id="4" name="Rectangle 3">
            <a:extLst>
              <a:ext uri="{FF2B5EF4-FFF2-40B4-BE49-F238E27FC236}">
                <a16:creationId xmlns:a16="http://schemas.microsoft.com/office/drawing/2014/main" id="{200DD72F-AD2F-25EA-4D5B-04D48A7DDBD6}"/>
              </a:ext>
            </a:extLst>
          </p:cNvPr>
          <p:cNvSpPr/>
          <p:nvPr/>
        </p:nvSpPr>
        <p:spPr>
          <a:xfrm>
            <a:off x="4078582" y="2427611"/>
            <a:ext cx="3511831" cy="4032005"/>
          </a:xfrm>
          <a:prstGeom prst="rect">
            <a:avLst/>
          </a:prstGeom>
          <a:solidFill>
            <a:srgbClr val="F1F4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17" name="Rectangle 16">
            <a:extLst>
              <a:ext uri="{FF2B5EF4-FFF2-40B4-BE49-F238E27FC236}">
                <a16:creationId xmlns:a16="http://schemas.microsoft.com/office/drawing/2014/main" id="{85F46DB8-5250-9D40-403C-FC7C64268B47}"/>
              </a:ext>
            </a:extLst>
          </p:cNvPr>
          <p:cNvSpPr/>
          <p:nvPr/>
        </p:nvSpPr>
        <p:spPr>
          <a:xfrm>
            <a:off x="455084" y="2427609"/>
            <a:ext cx="3525199" cy="4032005"/>
          </a:xfrm>
          <a:prstGeom prst="rect">
            <a:avLst/>
          </a:prstGeom>
          <a:solidFill>
            <a:srgbClr val="F1F4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27" name="TextBox 26">
            <a:extLst>
              <a:ext uri="{FF2B5EF4-FFF2-40B4-BE49-F238E27FC236}">
                <a16:creationId xmlns:a16="http://schemas.microsoft.com/office/drawing/2014/main" id="{37CEC274-819F-7186-1E72-81DBEC8F2C1A}"/>
              </a:ext>
            </a:extLst>
          </p:cNvPr>
          <p:cNvSpPr txBox="1"/>
          <p:nvPr/>
        </p:nvSpPr>
        <p:spPr>
          <a:xfrm>
            <a:off x="460547" y="2426551"/>
            <a:ext cx="3487923" cy="2993127"/>
          </a:xfrm>
          <a:prstGeom prst="rect">
            <a:avLst/>
          </a:prstGeom>
          <a:noFill/>
        </p:spPr>
        <p:txBody>
          <a:bodyPr wrap="square" lIns="91440" tIns="45720" rIns="91440" bIns="45720" anchor="t">
            <a:spAutoFit/>
          </a:bodyPr>
          <a:lstStyle/>
          <a:p>
            <a:pPr marL="285750" marR="0" lvl="0" indent="-285750" algn="l" defTabSz="914400" rtl="0" eaLnBrk="1" fontAlgn="auto" latinLnBrk="0" hangingPunct="1">
              <a:lnSpc>
                <a:spcPct val="100000"/>
              </a:lnSpc>
              <a:spcBef>
                <a:spcPts val="0"/>
              </a:spcBef>
              <a:spcAft>
                <a:spcPts val="0"/>
              </a:spcAft>
              <a:buClrTx/>
              <a:buSzTx/>
              <a:buFont typeface="Arial"/>
              <a:buChar char="•"/>
              <a:tabLst/>
              <a:defRPr/>
            </a:pPr>
            <a:endParaRPr kumimoji="0" lang="en-US" sz="1150" b="0" i="0" u="none" strike="noStrike" kern="1200" cap="none" spc="0" normalizeH="0" baseline="0" noProof="0">
              <a:ln>
                <a:noFill/>
              </a:ln>
              <a:solidFill>
                <a:prstClr val="black"/>
              </a:solidFill>
              <a:effectLst/>
              <a:uLnTx/>
              <a:uFillTx/>
              <a:latin typeface="Poppins"/>
              <a:ea typeface="+mn-ea"/>
              <a:cs typeface="Poppins"/>
            </a:endParaRPr>
          </a:p>
          <a:p>
            <a:pPr marL="285750" marR="0" lvl="0" indent="-285750" algn="l" defTabSz="914400" rtl="0" eaLnBrk="1" fontAlgn="auto" latinLnBrk="0" hangingPunct="1">
              <a:lnSpc>
                <a:spcPct val="100000"/>
              </a:lnSpc>
              <a:spcBef>
                <a:spcPts val="0"/>
              </a:spcBef>
              <a:spcAft>
                <a:spcPts val="0"/>
              </a:spcAft>
              <a:buClrTx/>
              <a:buSzTx/>
              <a:buFont typeface="Arial"/>
              <a:buChar char="•"/>
              <a:tabLst/>
              <a:defRPr/>
            </a:pPr>
            <a:r>
              <a:rPr kumimoji="0" lang="en-US" sz="1100" b="1" i="0" u="none" strike="noStrike" kern="1200" cap="none" spc="0" normalizeH="0" baseline="0" noProof="0">
                <a:ln>
                  <a:noFill/>
                </a:ln>
                <a:solidFill>
                  <a:prstClr val="black"/>
                </a:solidFill>
                <a:effectLst/>
                <a:uLnTx/>
                <a:uFillTx/>
                <a:latin typeface="Poppins"/>
                <a:ea typeface="+mn-lt"/>
                <a:cs typeface="Poppins"/>
              </a:rPr>
              <a:t>Scattered Data Sources:</a:t>
            </a:r>
            <a:r>
              <a:rPr kumimoji="0" lang="en-US" sz="1100" b="0" i="0" u="none" strike="noStrike" kern="1200" cap="none" spc="0" normalizeH="0" baseline="0" noProof="0">
                <a:ln>
                  <a:noFill/>
                </a:ln>
                <a:solidFill>
                  <a:prstClr val="black"/>
                </a:solidFill>
                <a:effectLst/>
                <a:uLnTx/>
                <a:uFillTx/>
                <a:latin typeface="Poppins"/>
                <a:ea typeface="+mn-lt"/>
                <a:cs typeface="Poppins"/>
              </a:rPr>
              <a:t> Dispersed data made aggregation and unified access difficult. </a:t>
            </a:r>
            <a:endParaRPr kumimoji="0" lang="en-US" sz="1100" b="0" i="0" u="none" strike="noStrike" kern="1200" cap="none" spc="0" normalizeH="0" baseline="0" noProof="0">
              <a:ln>
                <a:noFill/>
              </a:ln>
              <a:solidFill>
                <a:prstClr val="black"/>
              </a:solidFill>
              <a:effectLst/>
              <a:uLnTx/>
              <a:uFillTx/>
              <a:latin typeface="Poppins"/>
              <a:ea typeface="+mn-ea"/>
              <a:cs typeface="Poppins"/>
            </a:endParaRPr>
          </a:p>
          <a:p>
            <a:pPr marL="285750" marR="0" lvl="0" indent="-285750" algn="l" defTabSz="914400" rtl="0" eaLnBrk="1" fontAlgn="auto" latinLnBrk="0" hangingPunct="1">
              <a:lnSpc>
                <a:spcPct val="100000"/>
              </a:lnSpc>
              <a:spcBef>
                <a:spcPts val="0"/>
              </a:spcBef>
              <a:spcAft>
                <a:spcPts val="0"/>
              </a:spcAft>
              <a:buClrTx/>
              <a:buSzTx/>
              <a:buFont typeface="Arial"/>
              <a:buChar char="•"/>
              <a:tabLst/>
              <a:defRPr/>
            </a:pPr>
            <a:r>
              <a:rPr kumimoji="0" lang="en-US" sz="1100" b="1" i="0" u="none" strike="noStrike" kern="1200" cap="none" spc="0" normalizeH="0" baseline="0" noProof="0">
                <a:ln>
                  <a:noFill/>
                </a:ln>
                <a:solidFill>
                  <a:prstClr val="black"/>
                </a:solidFill>
                <a:effectLst/>
                <a:uLnTx/>
                <a:uFillTx/>
                <a:latin typeface="Poppins"/>
                <a:ea typeface="+mn-lt"/>
                <a:cs typeface="Poppins"/>
              </a:rPr>
              <a:t>Non-Source Agnostic Systems:</a:t>
            </a:r>
            <a:r>
              <a:rPr kumimoji="0" lang="en-US" sz="1100" b="0" i="0" u="none" strike="noStrike" kern="1200" cap="none" spc="0" normalizeH="0" baseline="0" noProof="0">
                <a:ln>
                  <a:noFill/>
                </a:ln>
                <a:solidFill>
                  <a:prstClr val="black"/>
                </a:solidFill>
                <a:effectLst/>
                <a:uLnTx/>
                <a:uFillTx/>
                <a:latin typeface="Poppins"/>
                <a:ea typeface="+mn-lt"/>
                <a:cs typeface="Poppins"/>
              </a:rPr>
              <a:t> Frequent source changes required constant back-end updates, increasing maintenance. </a:t>
            </a:r>
            <a:endParaRPr kumimoji="0" lang="en-US" sz="1100" b="0" i="0" u="none" strike="noStrike" kern="1200" cap="none" spc="0" normalizeH="0" baseline="0" noProof="0">
              <a:ln>
                <a:noFill/>
              </a:ln>
              <a:solidFill>
                <a:prstClr val="black"/>
              </a:solidFill>
              <a:effectLst/>
              <a:uLnTx/>
              <a:uFillTx/>
              <a:latin typeface="Poppins"/>
              <a:ea typeface="+mn-ea"/>
              <a:cs typeface="Poppins"/>
            </a:endParaRPr>
          </a:p>
          <a:p>
            <a:pPr marL="285750" marR="0" lvl="0" indent="-285750" algn="l" defTabSz="914400" rtl="0" eaLnBrk="1" fontAlgn="auto" latinLnBrk="0" hangingPunct="1">
              <a:lnSpc>
                <a:spcPct val="100000"/>
              </a:lnSpc>
              <a:spcBef>
                <a:spcPts val="0"/>
              </a:spcBef>
              <a:spcAft>
                <a:spcPts val="0"/>
              </a:spcAft>
              <a:buClrTx/>
              <a:buSzTx/>
              <a:buFont typeface="Arial"/>
              <a:buChar char="•"/>
              <a:tabLst/>
              <a:defRPr/>
            </a:pPr>
            <a:r>
              <a:rPr kumimoji="0" lang="en-US" sz="1100" b="1" i="0" u="none" strike="noStrike" kern="1200" cap="none" spc="0" normalizeH="0" baseline="0" noProof="0">
                <a:ln>
                  <a:noFill/>
                </a:ln>
                <a:solidFill>
                  <a:prstClr val="black"/>
                </a:solidFill>
                <a:effectLst/>
                <a:uLnTx/>
                <a:uFillTx/>
                <a:latin typeface="Poppins"/>
                <a:ea typeface="+mn-lt"/>
                <a:cs typeface="Poppins"/>
              </a:rPr>
              <a:t>Heavy Back-End Services:</a:t>
            </a:r>
            <a:r>
              <a:rPr kumimoji="0" lang="en-US" sz="1100" b="0" i="0" u="none" strike="noStrike" kern="1200" cap="none" spc="0" normalizeH="0" baseline="0" noProof="0">
                <a:ln>
                  <a:noFill/>
                </a:ln>
                <a:solidFill>
                  <a:prstClr val="black"/>
                </a:solidFill>
                <a:effectLst/>
                <a:uLnTx/>
                <a:uFillTx/>
                <a:latin typeface="Poppins"/>
                <a:ea typeface="+mn-lt"/>
                <a:cs typeface="Poppins"/>
              </a:rPr>
              <a:t> Intensive data processing caused latency and reduced responsiveness. </a:t>
            </a:r>
            <a:endParaRPr kumimoji="0" lang="en-US" sz="1100" b="0" i="0" u="none" strike="noStrike" kern="1200" cap="none" spc="0" normalizeH="0" baseline="0" noProof="0">
              <a:ln>
                <a:noFill/>
              </a:ln>
              <a:solidFill>
                <a:prstClr val="black"/>
              </a:solidFill>
              <a:effectLst/>
              <a:uLnTx/>
              <a:uFillTx/>
              <a:latin typeface="Poppins"/>
              <a:ea typeface="+mn-ea"/>
              <a:cs typeface="Poppins"/>
            </a:endParaRPr>
          </a:p>
          <a:p>
            <a:pPr marL="285750" marR="0" lvl="0" indent="-285750" algn="l" defTabSz="914400" rtl="0" eaLnBrk="1" fontAlgn="auto" latinLnBrk="0" hangingPunct="1">
              <a:lnSpc>
                <a:spcPct val="100000"/>
              </a:lnSpc>
              <a:spcBef>
                <a:spcPts val="0"/>
              </a:spcBef>
              <a:spcAft>
                <a:spcPts val="0"/>
              </a:spcAft>
              <a:buClrTx/>
              <a:buSzTx/>
              <a:buFont typeface="Arial"/>
              <a:buChar char="•"/>
              <a:tabLst/>
              <a:defRPr/>
            </a:pPr>
            <a:r>
              <a:rPr kumimoji="0" lang="en-US" sz="1100" b="1" i="0" u="none" strike="noStrike" kern="1200" cap="none" spc="0" normalizeH="0" baseline="0" noProof="0">
                <a:ln>
                  <a:noFill/>
                </a:ln>
                <a:solidFill>
                  <a:prstClr val="black"/>
                </a:solidFill>
                <a:effectLst/>
                <a:uLnTx/>
                <a:uFillTx/>
                <a:latin typeface="Poppins"/>
                <a:ea typeface="+mn-lt"/>
                <a:cs typeface="Poppins"/>
              </a:rPr>
              <a:t>Latency and Stale Information:</a:t>
            </a:r>
            <a:r>
              <a:rPr kumimoji="0" lang="en-US" sz="1100" b="0" i="0" u="none" strike="noStrike" kern="1200" cap="none" spc="0" normalizeH="0" baseline="0" noProof="0">
                <a:ln>
                  <a:noFill/>
                </a:ln>
                <a:solidFill>
                  <a:prstClr val="black"/>
                </a:solidFill>
                <a:effectLst/>
                <a:uLnTx/>
                <a:uFillTx/>
                <a:latin typeface="Poppins"/>
                <a:ea typeface="+mn-lt"/>
                <a:cs typeface="Poppins"/>
              </a:rPr>
              <a:t> Batch processing delayed data availability, leading to outdated insights. </a:t>
            </a:r>
            <a:endParaRPr kumimoji="0" lang="en-US" sz="1100" b="0" i="0" u="none" strike="noStrike" kern="1200" cap="none" spc="0" normalizeH="0" baseline="0" noProof="0">
              <a:ln>
                <a:noFill/>
              </a:ln>
              <a:solidFill>
                <a:prstClr val="black"/>
              </a:solidFill>
              <a:effectLst/>
              <a:uLnTx/>
              <a:uFillTx/>
              <a:latin typeface="Poppins"/>
              <a:ea typeface="+mn-ea"/>
              <a:cs typeface="Poppins"/>
            </a:endParaRPr>
          </a:p>
          <a:p>
            <a:pPr marL="285750" marR="0" lvl="0" indent="-285750" algn="l" defTabSz="914400" rtl="0" eaLnBrk="1" fontAlgn="auto" latinLnBrk="0" hangingPunct="1">
              <a:lnSpc>
                <a:spcPct val="100000"/>
              </a:lnSpc>
              <a:spcBef>
                <a:spcPts val="0"/>
              </a:spcBef>
              <a:spcAft>
                <a:spcPts val="0"/>
              </a:spcAft>
              <a:buClrTx/>
              <a:buSzTx/>
              <a:buFont typeface="Arial"/>
              <a:buChar char="•"/>
              <a:tabLst/>
              <a:defRPr/>
            </a:pPr>
            <a:r>
              <a:rPr kumimoji="0" lang="en-US" sz="1100" b="1" i="0" u="none" strike="noStrike" kern="1200" cap="none" spc="0" normalizeH="0" baseline="0" noProof="0">
                <a:ln>
                  <a:noFill/>
                </a:ln>
                <a:solidFill>
                  <a:prstClr val="black"/>
                </a:solidFill>
                <a:effectLst/>
                <a:uLnTx/>
                <a:uFillTx/>
                <a:latin typeface="Poppins"/>
                <a:ea typeface="+mn-lt"/>
                <a:cs typeface="Poppins"/>
              </a:rPr>
              <a:t>High Resolution Time:</a:t>
            </a:r>
            <a:r>
              <a:rPr kumimoji="0" lang="en-US" sz="1100" b="0" i="0" u="none" strike="noStrike" kern="1200" cap="none" spc="0" normalizeH="0" baseline="0" noProof="0">
                <a:ln>
                  <a:noFill/>
                </a:ln>
                <a:solidFill>
                  <a:prstClr val="black"/>
                </a:solidFill>
                <a:effectLst/>
                <a:uLnTx/>
                <a:uFillTx/>
                <a:latin typeface="Poppins"/>
                <a:ea typeface="+mn-lt"/>
                <a:cs typeface="Poppins"/>
              </a:rPr>
              <a:t> Inefficient data handling prolonged customer issue resolution.</a:t>
            </a:r>
            <a:endParaRPr kumimoji="0" lang="en-US" sz="1100" b="0" i="0" u="none" strike="noStrike" kern="1200" cap="none" spc="0" normalizeH="0" baseline="0" noProof="0">
              <a:ln>
                <a:noFill/>
              </a:ln>
              <a:solidFill>
                <a:prstClr val="black"/>
              </a:solidFill>
              <a:effectLst/>
              <a:uLnTx/>
              <a:uFillTx/>
              <a:latin typeface="Poppins"/>
              <a:ea typeface="+mn-ea"/>
              <a:cs typeface="Poppin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Poppins"/>
              <a:ea typeface="+mn-ea"/>
              <a:cs typeface="Poppins"/>
            </a:endParaRPr>
          </a:p>
        </p:txBody>
      </p:sp>
      <p:sp>
        <p:nvSpPr>
          <p:cNvPr id="28" name="TextBox 27">
            <a:extLst>
              <a:ext uri="{FF2B5EF4-FFF2-40B4-BE49-F238E27FC236}">
                <a16:creationId xmlns:a16="http://schemas.microsoft.com/office/drawing/2014/main" id="{7704B64E-F908-7CC4-83D9-6AAE75F7D658}"/>
              </a:ext>
            </a:extLst>
          </p:cNvPr>
          <p:cNvSpPr txBox="1"/>
          <p:nvPr/>
        </p:nvSpPr>
        <p:spPr>
          <a:xfrm>
            <a:off x="4081923" y="2391382"/>
            <a:ext cx="3657547" cy="4330609"/>
          </a:xfrm>
          <a:prstGeom prst="rect">
            <a:avLst/>
          </a:prstGeom>
          <a:noFill/>
        </p:spPr>
        <p:txBody>
          <a:bodyPr wrap="square" lIns="91440" tIns="45720" rIns="91440" bIns="4572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Poppins"/>
                <a:ea typeface="+mn-lt"/>
                <a:cs typeface="Poppins"/>
              </a:rPr>
              <a:t>To address these challenges, the client adopted a data mesh with domain-driven decentralization and a product-focused approach.</a:t>
            </a:r>
            <a:r>
              <a:rPr kumimoji="0" lang="en-US" sz="1100" b="0" i="0" u="none" strike="noStrike" kern="1200" cap="none" spc="0" normalizeH="0" baseline="0" noProof="0">
                <a:ln>
                  <a:noFill/>
                </a:ln>
                <a:solidFill>
                  <a:prstClr val="black"/>
                </a:solidFill>
                <a:effectLst/>
                <a:uLnTx/>
                <a:uFillTx/>
                <a:latin typeface="Poppins"/>
                <a:ea typeface="+mn-ea"/>
                <a:cs typeface="Arial"/>
              </a:rPr>
              <a:t> </a:t>
            </a:r>
            <a:br>
              <a:rPr kumimoji="0" lang="en-US" sz="1100" b="0" i="0" u="none" strike="noStrike" kern="1200" cap="none" spc="0" normalizeH="0" baseline="0" noProof="0">
                <a:ln>
                  <a:noFill/>
                </a:ln>
                <a:solidFill>
                  <a:prstClr val="black"/>
                </a:solidFill>
                <a:effectLst/>
                <a:uLnTx/>
                <a:uFillTx/>
                <a:latin typeface="Poppins"/>
                <a:ea typeface="+mn-ea"/>
                <a:cs typeface="+mn-cs"/>
              </a:rPr>
            </a:br>
            <a:r>
              <a:rPr kumimoji="0" lang="en-US" sz="1100" b="1" i="0" u="none" strike="noStrike" kern="1200" cap="none" spc="0" normalizeH="0" baseline="0" noProof="0">
                <a:ln>
                  <a:noFill/>
                </a:ln>
                <a:solidFill>
                  <a:prstClr val="black"/>
                </a:solidFill>
                <a:effectLst/>
                <a:uLnTx/>
                <a:uFillTx/>
                <a:latin typeface="Poppins"/>
                <a:ea typeface="+mn-lt"/>
                <a:cs typeface="Poppins"/>
              </a:rPr>
              <a:t>Streaming:</a:t>
            </a:r>
            <a:r>
              <a:rPr kumimoji="0" lang="en-US" sz="1100" b="0" i="0" u="none" strike="noStrike" kern="1200" cap="none" spc="0" normalizeH="0" baseline="0" noProof="0">
                <a:ln>
                  <a:noFill/>
                </a:ln>
                <a:solidFill>
                  <a:prstClr val="black"/>
                </a:solidFill>
                <a:effectLst/>
                <a:uLnTx/>
                <a:uFillTx/>
                <a:latin typeface="Poppins"/>
                <a:ea typeface="+mn-lt"/>
                <a:cs typeface="Poppins"/>
              </a:rPr>
              <a:t> AWS Kinesis enabling real-time data ingestion, ensuring immediate processing and analysis. </a:t>
            </a:r>
            <a:r>
              <a:rPr kumimoji="0" lang="en-US" sz="1100" b="0" i="0" u="none" strike="noStrike" kern="1200" cap="none" spc="0" normalizeH="0" baseline="0" noProof="0">
                <a:ln>
                  <a:noFill/>
                </a:ln>
                <a:solidFill>
                  <a:prstClr val="black"/>
                </a:solidFill>
                <a:effectLst/>
                <a:uLnTx/>
                <a:uFillTx/>
                <a:latin typeface="Poppins"/>
                <a:ea typeface="+mn-ea"/>
                <a:cs typeface="Arial"/>
              </a:rPr>
              <a:t> </a:t>
            </a:r>
            <a:endParaRPr kumimoji="0" lang="en-US" sz="1100" b="0" i="0" u="none" strike="noStrike" kern="1200" cap="none" spc="0" normalizeH="0" baseline="0" noProof="0">
              <a:ln>
                <a:noFill/>
              </a:ln>
              <a:solidFill>
                <a:prstClr val="black"/>
              </a:solidFill>
              <a:effectLst/>
              <a:uLnTx/>
              <a:uFillTx/>
              <a:latin typeface="Poppins"/>
              <a:ea typeface="+mn-ea"/>
              <a:cs typeface="Poppin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prstClr val="black"/>
                </a:solidFill>
                <a:effectLst/>
                <a:uLnTx/>
                <a:uFillTx/>
                <a:latin typeface="Poppins"/>
                <a:ea typeface="+mn-lt"/>
                <a:cs typeface="Poppins"/>
              </a:rPr>
              <a:t>Queue Management:</a:t>
            </a:r>
            <a:r>
              <a:rPr kumimoji="0" lang="en-US" sz="1100" b="0" i="0" u="none" strike="noStrike" kern="1200" cap="none" spc="0" normalizeH="0" baseline="0" noProof="0">
                <a:ln>
                  <a:noFill/>
                </a:ln>
                <a:solidFill>
                  <a:prstClr val="black"/>
                </a:solidFill>
                <a:effectLst/>
                <a:uLnTx/>
                <a:uFillTx/>
                <a:latin typeface="Poppins"/>
                <a:ea typeface="+mn-lt"/>
                <a:cs typeface="Poppins"/>
              </a:rPr>
              <a:t> AWS SQS handling message queues efficiently, ensuring reliable service communication. </a:t>
            </a:r>
            <a:r>
              <a:rPr kumimoji="0" lang="en-US" sz="1100" b="0" i="0" u="none" strike="noStrike" kern="1200" cap="none" spc="0" normalizeH="0" baseline="0" noProof="0">
                <a:ln>
                  <a:noFill/>
                </a:ln>
                <a:solidFill>
                  <a:prstClr val="black"/>
                </a:solidFill>
                <a:effectLst/>
                <a:uLnTx/>
                <a:uFillTx/>
                <a:latin typeface="Poppins"/>
                <a:ea typeface="+mn-ea"/>
                <a:cs typeface="Arial"/>
              </a:rPr>
              <a:t> </a:t>
            </a:r>
            <a:endParaRPr kumimoji="0" lang="en-US" sz="1100" b="0" i="0" u="none" strike="noStrike" kern="1200" cap="none" spc="0" normalizeH="0" baseline="0" noProof="0">
              <a:ln>
                <a:noFill/>
              </a:ln>
              <a:solidFill>
                <a:prstClr val="black"/>
              </a:solidFill>
              <a:effectLst/>
              <a:uLnTx/>
              <a:uFillTx/>
              <a:latin typeface="Poppins"/>
              <a:ea typeface="+mn-ea"/>
              <a:cs typeface="Poppin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prstClr val="black"/>
                </a:solidFill>
                <a:effectLst/>
                <a:uLnTx/>
                <a:uFillTx/>
                <a:latin typeface="Poppins"/>
                <a:ea typeface="+mn-lt"/>
                <a:cs typeface="Poppins"/>
              </a:rPr>
              <a:t>Microservices:</a:t>
            </a:r>
            <a:r>
              <a:rPr kumimoji="0" lang="en-US" sz="1100" b="0" i="0" u="none" strike="noStrike" kern="1200" cap="none" spc="0" normalizeH="0" baseline="0" noProof="0">
                <a:ln>
                  <a:noFill/>
                </a:ln>
                <a:solidFill>
                  <a:prstClr val="black"/>
                </a:solidFill>
                <a:effectLst/>
                <a:uLnTx/>
                <a:uFillTx/>
                <a:latin typeface="Poppins"/>
                <a:ea typeface="+mn-lt"/>
                <a:cs typeface="Poppins"/>
              </a:rPr>
              <a:t> Flask-based microservices facilitating modular and scalable data processing workflows. </a:t>
            </a:r>
            <a:r>
              <a:rPr kumimoji="0" lang="en-US" sz="1100" b="0" i="0" u="none" strike="noStrike" kern="1200" cap="none" spc="0" normalizeH="0" baseline="0" noProof="0">
                <a:ln>
                  <a:noFill/>
                </a:ln>
                <a:solidFill>
                  <a:prstClr val="black"/>
                </a:solidFill>
                <a:effectLst/>
                <a:uLnTx/>
                <a:uFillTx/>
                <a:latin typeface="Poppins"/>
                <a:ea typeface="+mn-ea"/>
                <a:cs typeface="Arial"/>
              </a:rPr>
              <a:t> </a:t>
            </a:r>
            <a:endParaRPr kumimoji="0" lang="en-US" sz="1100" b="0" i="0" u="none" strike="noStrike" kern="1200" cap="none" spc="0" normalizeH="0" baseline="0" noProof="0">
              <a:ln>
                <a:noFill/>
              </a:ln>
              <a:solidFill>
                <a:prstClr val="black"/>
              </a:solidFill>
              <a:effectLst/>
              <a:uLnTx/>
              <a:uFillTx/>
              <a:latin typeface="Poppins"/>
              <a:ea typeface="+mn-ea"/>
              <a:cs typeface="Poppin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prstClr val="black"/>
                </a:solidFill>
                <a:effectLst/>
                <a:uLnTx/>
                <a:uFillTx/>
                <a:latin typeface="Poppins"/>
                <a:ea typeface="+mn-lt"/>
                <a:cs typeface="Poppins"/>
              </a:rPr>
              <a:t>Storage Solutions:</a:t>
            </a:r>
            <a:r>
              <a:rPr kumimoji="0" lang="en-US" sz="1100" b="0" i="0" u="none" strike="noStrike" kern="1200" cap="none" spc="0" normalizeH="0" baseline="0" noProof="0">
                <a:ln>
                  <a:noFill/>
                </a:ln>
                <a:solidFill>
                  <a:prstClr val="black"/>
                </a:solidFill>
                <a:effectLst/>
                <a:uLnTx/>
                <a:uFillTx/>
                <a:latin typeface="Poppins"/>
                <a:ea typeface="+mn-lt"/>
                <a:cs typeface="Poppins"/>
              </a:rPr>
              <a:t> </a:t>
            </a:r>
            <a:r>
              <a:rPr kumimoji="0" lang="en-US" sz="1100" b="0" i="0" u="none" strike="noStrike" kern="1200" cap="none" spc="0" normalizeH="0" baseline="0" noProof="0">
                <a:ln>
                  <a:noFill/>
                </a:ln>
                <a:solidFill>
                  <a:prstClr val="black"/>
                </a:solidFill>
                <a:effectLst/>
                <a:uLnTx/>
                <a:uFillTx/>
                <a:latin typeface="Poppins"/>
                <a:ea typeface="+mn-ea"/>
                <a:cs typeface="Arial"/>
              </a:rPr>
              <a:t> </a:t>
            </a:r>
            <a:endParaRPr kumimoji="0" lang="en-US" sz="1100" b="0" i="0" u="none" strike="noStrike" kern="1200" cap="none" spc="0" normalizeH="0" baseline="0" noProof="0">
              <a:ln>
                <a:noFill/>
              </a:ln>
              <a:solidFill>
                <a:prstClr val="black"/>
              </a:solidFill>
              <a:effectLst/>
              <a:uLnTx/>
              <a:uFillTx/>
              <a:latin typeface="Poppins"/>
              <a:ea typeface="+mn-ea"/>
              <a:cs typeface="Poppins"/>
            </a:endParaRPr>
          </a:p>
          <a:p>
            <a:pPr marL="285750" marR="0" lvl="0" indent="-285750" algn="l" defTabSz="914400" rtl="0" eaLnBrk="1" fontAlgn="auto" latinLnBrk="0" hangingPunct="1">
              <a:lnSpc>
                <a:spcPct val="100000"/>
              </a:lnSpc>
              <a:spcBef>
                <a:spcPts val="0"/>
              </a:spcBef>
              <a:spcAft>
                <a:spcPts val="0"/>
              </a:spcAft>
              <a:buClrTx/>
              <a:buSzTx/>
              <a:buFont typeface="Arial"/>
              <a:buChar char="•"/>
              <a:tabLst/>
              <a:defRPr/>
            </a:pPr>
            <a:r>
              <a:rPr kumimoji="0" lang="en-US" sz="1100" b="1" i="0" u="none" strike="noStrike" kern="1200" cap="none" spc="0" normalizeH="0" baseline="0" noProof="0">
                <a:ln>
                  <a:noFill/>
                </a:ln>
                <a:solidFill>
                  <a:prstClr val="black"/>
                </a:solidFill>
                <a:effectLst/>
                <a:uLnTx/>
                <a:uFillTx/>
                <a:latin typeface="Poppins"/>
                <a:ea typeface="+mn-lt"/>
                <a:cs typeface="Poppins"/>
              </a:rPr>
              <a:t>AWS S3:</a:t>
            </a:r>
            <a:r>
              <a:rPr kumimoji="0" lang="en-US" sz="1100" b="0" i="0" u="none" strike="noStrike" kern="1200" cap="none" spc="0" normalizeH="0" baseline="0" noProof="0">
                <a:ln>
                  <a:noFill/>
                </a:ln>
                <a:solidFill>
                  <a:prstClr val="black"/>
                </a:solidFill>
                <a:effectLst/>
                <a:uLnTx/>
                <a:uFillTx/>
                <a:latin typeface="Poppins"/>
                <a:ea typeface="+mn-lt"/>
                <a:cs typeface="Poppins"/>
              </a:rPr>
              <a:t> Storing raw and processed data securely with scalable infrastructure.</a:t>
            </a:r>
            <a:r>
              <a:rPr kumimoji="0" lang="en-US" sz="1100" b="0" i="0" u="none" strike="noStrike" kern="1200" cap="none" spc="0" normalizeH="0" baseline="0" noProof="0">
                <a:ln>
                  <a:noFill/>
                </a:ln>
                <a:solidFill>
                  <a:prstClr val="black"/>
                </a:solidFill>
                <a:effectLst/>
                <a:uLnTx/>
                <a:uFillTx/>
                <a:latin typeface="Poppins"/>
                <a:ea typeface="+mn-ea"/>
                <a:cs typeface="Arial"/>
              </a:rPr>
              <a:t> </a:t>
            </a:r>
            <a:endParaRPr kumimoji="0" lang="en-US" sz="1100" b="0" i="0" u="none" strike="noStrike" kern="1200" cap="none" spc="0" normalizeH="0" baseline="0" noProof="0">
              <a:ln>
                <a:noFill/>
              </a:ln>
              <a:solidFill>
                <a:prstClr val="black"/>
              </a:solidFill>
              <a:effectLst/>
              <a:uLnTx/>
              <a:uFillTx/>
              <a:latin typeface="Poppins"/>
              <a:ea typeface="+mn-ea"/>
              <a:cs typeface="Poppins"/>
            </a:endParaRPr>
          </a:p>
          <a:p>
            <a:pPr marL="285750" marR="0" lvl="0" indent="-285750" algn="l" defTabSz="914400" rtl="0" eaLnBrk="1" fontAlgn="auto" latinLnBrk="0" hangingPunct="1">
              <a:lnSpc>
                <a:spcPct val="100000"/>
              </a:lnSpc>
              <a:spcBef>
                <a:spcPts val="0"/>
              </a:spcBef>
              <a:spcAft>
                <a:spcPts val="0"/>
              </a:spcAft>
              <a:buClrTx/>
              <a:buSzTx/>
              <a:buFont typeface="Arial"/>
              <a:buChar char="•"/>
              <a:tabLst/>
              <a:defRPr/>
            </a:pPr>
            <a:r>
              <a:rPr kumimoji="0" lang="en-US" sz="1100" b="1" i="0" u="none" strike="noStrike" kern="1200" cap="none" spc="0" normalizeH="0" baseline="0" noProof="0">
                <a:ln>
                  <a:noFill/>
                </a:ln>
                <a:solidFill>
                  <a:prstClr val="black"/>
                </a:solidFill>
                <a:effectLst/>
                <a:uLnTx/>
                <a:uFillTx/>
                <a:latin typeface="Poppins"/>
                <a:ea typeface="+mn-lt"/>
                <a:cs typeface="Poppins"/>
              </a:rPr>
              <a:t>DynamoDB:</a:t>
            </a:r>
            <a:r>
              <a:rPr kumimoji="0" lang="en-US" sz="1100" b="0" i="0" u="none" strike="noStrike" kern="1200" cap="none" spc="0" normalizeH="0" baseline="0" noProof="0">
                <a:ln>
                  <a:noFill/>
                </a:ln>
                <a:solidFill>
                  <a:prstClr val="black"/>
                </a:solidFill>
                <a:effectLst/>
                <a:uLnTx/>
                <a:uFillTx/>
                <a:latin typeface="Poppins"/>
                <a:ea typeface="+mn-lt"/>
                <a:cs typeface="Poppins"/>
              </a:rPr>
              <a:t> Managing semi-structured data with flexible and efficient querying.</a:t>
            </a:r>
            <a:r>
              <a:rPr kumimoji="0" lang="en-US" sz="1100" b="0" i="0" u="none" strike="noStrike" kern="1200" cap="none" spc="0" normalizeH="0" baseline="0" noProof="0">
                <a:ln>
                  <a:noFill/>
                </a:ln>
                <a:solidFill>
                  <a:prstClr val="black"/>
                </a:solidFill>
                <a:effectLst/>
                <a:uLnTx/>
                <a:uFillTx/>
                <a:latin typeface="Poppins"/>
                <a:ea typeface="+mn-ea"/>
                <a:cs typeface="Arial"/>
              </a:rPr>
              <a:t> </a:t>
            </a:r>
            <a:endParaRPr kumimoji="0" lang="en-US" sz="1100" b="0" i="0" u="none" strike="noStrike" kern="1200" cap="none" spc="0" normalizeH="0" baseline="0" noProof="0">
              <a:ln>
                <a:noFill/>
              </a:ln>
              <a:solidFill>
                <a:prstClr val="black"/>
              </a:solidFill>
              <a:effectLst/>
              <a:uLnTx/>
              <a:uFillTx/>
              <a:latin typeface="Poppins"/>
              <a:ea typeface="+mn-ea"/>
              <a:cs typeface="Poppins"/>
            </a:endParaRPr>
          </a:p>
          <a:p>
            <a:pPr marL="285750" marR="0" lvl="0" indent="-285750" algn="l" defTabSz="914400" rtl="0" eaLnBrk="1" fontAlgn="auto" latinLnBrk="0" hangingPunct="1">
              <a:lnSpc>
                <a:spcPct val="100000"/>
              </a:lnSpc>
              <a:spcBef>
                <a:spcPts val="0"/>
              </a:spcBef>
              <a:spcAft>
                <a:spcPts val="0"/>
              </a:spcAft>
              <a:buClrTx/>
              <a:buSzTx/>
              <a:buFont typeface="Arial"/>
              <a:buChar char="•"/>
              <a:tabLst/>
              <a:defRPr/>
            </a:pPr>
            <a:r>
              <a:rPr kumimoji="0" lang="en-US" sz="1100" b="1" i="0" u="none" strike="noStrike" kern="1200" cap="none" spc="0" normalizeH="0" baseline="0" noProof="0">
                <a:ln>
                  <a:noFill/>
                </a:ln>
                <a:solidFill>
                  <a:prstClr val="black"/>
                </a:solidFill>
                <a:effectLst/>
                <a:uLnTx/>
                <a:uFillTx/>
                <a:latin typeface="Poppins"/>
                <a:ea typeface="+mn-lt"/>
                <a:cs typeface="Poppins"/>
              </a:rPr>
              <a:t>Elasticsearch:</a:t>
            </a:r>
            <a:r>
              <a:rPr kumimoji="0" lang="en-US" sz="1100" b="0" i="0" u="none" strike="noStrike" kern="1200" cap="none" spc="0" normalizeH="0" baseline="0" noProof="0">
                <a:ln>
                  <a:noFill/>
                </a:ln>
                <a:solidFill>
                  <a:prstClr val="black"/>
                </a:solidFill>
                <a:effectLst/>
                <a:uLnTx/>
                <a:uFillTx/>
                <a:latin typeface="Poppins"/>
                <a:ea typeface="+mn-lt"/>
                <a:cs typeface="Poppins"/>
              </a:rPr>
              <a:t> Indexing and retrieving processed data rapidly with customized search capabilities.</a:t>
            </a:r>
            <a:r>
              <a:rPr kumimoji="0" lang="en-US" sz="1100" b="0" i="0" u="none" strike="noStrike" kern="1200" cap="none" spc="0" normalizeH="0" baseline="0" noProof="0">
                <a:ln>
                  <a:noFill/>
                </a:ln>
                <a:solidFill>
                  <a:prstClr val="black"/>
                </a:solidFill>
                <a:effectLst/>
                <a:uLnTx/>
                <a:uFillTx/>
                <a:latin typeface="Poppins"/>
                <a:ea typeface="+mn-ea"/>
                <a:cs typeface="Arial"/>
              </a:rPr>
              <a:t> </a:t>
            </a:r>
            <a:endParaRPr kumimoji="0" lang="en-US" sz="1100" b="0" i="0" u="none" strike="noStrike" kern="1200" cap="none" spc="0" normalizeH="0" baseline="0" noProof="0">
              <a:ln>
                <a:noFill/>
              </a:ln>
              <a:solidFill>
                <a:prstClr val="black"/>
              </a:solidFill>
              <a:effectLst/>
              <a:uLnTx/>
              <a:uFillTx/>
              <a:latin typeface="Poppins"/>
              <a:ea typeface="+mn-ea"/>
              <a:cs typeface="Poppin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prstClr val="black"/>
                </a:solidFill>
                <a:effectLst/>
                <a:uLnTx/>
                <a:uFillTx/>
                <a:latin typeface="Poppins"/>
                <a:ea typeface="+mn-lt"/>
                <a:cs typeface="Poppins"/>
              </a:rPr>
              <a:t>Analytics Platform:</a:t>
            </a:r>
            <a:r>
              <a:rPr kumimoji="0" lang="en-US" sz="1100" b="0" i="0" u="none" strike="noStrike" kern="1200" cap="none" spc="0" normalizeH="0" baseline="0" noProof="0">
                <a:ln>
                  <a:noFill/>
                </a:ln>
                <a:solidFill>
                  <a:prstClr val="black"/>
                </a:solidFill>
                <a:effectLst/>
                <a:uLnTx/>
                <a:uFillTx/>
                <a:latin typeface="Poppins"/>
                <a:ea typeface="+mn-lt"/>
                <a:cs typeface="Poppins"/>
              </a:rPr>
              <a:t> Databricks supporting advanced data processing, analytics, and collaborative data science.</a:t>
            </a:r>
            <a:endParaRPr kumimoji="0" lang="en-US" sz="1100" b="0" i="0" u="none" strike="noStrike" kern="1200" cap="none" spc="0" normalizeH="0" baseline="0" noProof="0">
              <a:ln>
                <a:noFill/>
              </a:ln>
              <a:solidFill>
                <a:prstClr val="black"/>
              </a:solidFill>
              <a:effectLst/>
              <a:uLnTx/>
              <a:uFillTx/>
              <a:latin typeface="Poppins"/>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prstClr val="black"/>
              </a:solidFill>
              <a:effectLst/>
              <a:uLnTx/>
              <a:uFillTx/>
              <a:latin typeface="Poppins"/>
              <a:ea typeface="+mn-ea"/>
              <a:cs typeface="Poppins"/>
            </a:endParaRPr>
          </a:p>
          <a:p>
            <a:pPr marL="0" marR="0" lvl="0" indent="0" algn="l" defTabSz="914400" rtl="0" eaLnBrk="1" fontAlgn="auto" latinLnBrk="0" hangingPunct="1">
              <a:lnSpc>
                <a:spcPct val="107000"/>
              </a:lnSpc>
              <a:spcBef>
                <a:spcPts val="0"/>
              </a:spcBef>
              <a:spcAft>
                <a:spcPts val="800"/>
              </a:spcAft>
              <a:buClrTx/>
              <a:buSzTx/>
              <a:buFontTx/>
              <a:buNone/>
              <a:tabLst/>
              <a:defRPr/>
            </a:pPr>
            <a:endParaRPr kumimoji="0" lang="en-US" sz="1150" b="0" i="0" u="none" strike="noStrike" kern="1200" cap="none" spc="0" normalizeH="0" baseline="0" noProof="0">
              <a:ln>
                <a:noFill/>
              </a:ln>
              <a:solidFill>
                <a:prstClr val="black"/>
              </a:solidFill>
              <a:effectLst/>
              <a:uLnTx/>
              <a:uFillTx/>
              <a:latin typeface="Poppins"/>
              <a:ea typeface="Calibri"/>
              <a:cs typeface="Times New Roman"/>
            </a:endParaRPr>
          </a:p>
        </p:txBody>
      </p:sp>
      <p:grpSp>
        <p:nvGrpSpPr>
          <p:cNvPr id="30" name="Group 29">
            <a:extLst>
              <a:ext uri="{FF2B5EF4-FFF2-40B4-BE49-F238E27FC236}">
                <a16:creationId xmlns:a16="http://schemas.microsoft.com/office/drawing/2014/main" id="{E1A56958-E41E-AD0D-70AA-8C4A6C2C9FD3}"/>
              </a:ext>
            </a:extLst>
          </p:cNvPr>
          <p:cNvGrpSpPr/>
          <p:nvPr/>
        </p:nvGrpSpPr>
        <p:grpSpPr>
          <a:xfrm>
            <a:off x="454840" y="1881632"/>
            <a:ext cx="3505147" cy="506676"/>
            <a:chOff x="377675" y="2790487"/>
            <a:chExt cx="3075565" cy="506676"/>
          </a:xfrm>
        </p:grpSpPr>
        <p:sp>
          <p:nvSpPr>
            <p:cNvPr id="31" name="Pentagon 43">
              <a:extLst>
                <a:ext uri="{FF2B5EF4-FFF2-40B4-BE49-F238E27FC236}">
                  <a16:creationId xmlns:a16="http://schemas.microsoft.com/office/drawing/2014/main" id="{8643CA11-5F94-5DE4-A3B9-5664AF91CD27}"/>
                </a:ext>
              </a:extLst>
            </p:cNvPr>
            <p:cNvSpPr/>
            <p:nvPr/>
          </p:nvSpPr>
          <p:spPr>
            <a:xfrm>
              <a:off x="559489" y="2790487"/>
              <a:ext cx="2893751" cy="506101"/>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2" name="Pentagon 42">
              <a:extLst>
                <a:ext uri="{FF2B5EF4-FFF2-40B4-BE49-F238E27FC236}">
                  <a16:creationId xmlns:a16="http://schemas.microsoft.com/office/drawing/2014/main" id="{80EEAC50-A152-DA68-3E0A-90CCE77DEED7}"/>
                </a:ext>
              </a:extLst>
            </p:cNvPr>
            <p:cNvSpPr/>
            <p:nvPr/>
          </p:nvSpPr>
          <p:spPr>
            <a:xfrm>
              <a:off x="468582" y="2790775"/>
              <a:ext cx="2893751" cy="506101"/>
            </a:xfrm>
            <a:prstGeom prst="roundRect">
              <a:avLst/>
            </a:prstGeom>
            <a:solidFill>
              <a:srgbClr val="002E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3" name="Pentagon 40">
              <a:extLst>
                <a:ext uri="{FF2B5EF4-FFF2-40B4-BE49-F238E27FC236}">
                  <a16:creationId xmlns:a16="http://schemas.microsoft.com/office/drawing/2014/main" id="{EF39AE5D-985A-3F2B-BDF3-ECEB16DE8715}"/>
                </a:ext>
              </a:extLst>
            </p:cNvPr>
            <p:cNvSpPr/>
            <p:nvPr/>
          </p:nvSpPr>
          <p:spPr>
            <a:xfrm>
              <a:off x="377675" y="2791062"/>
              <a:ext cx="2893751" cy="506101"/>
            </a:xfrm>
            <a:prstGeom prst="roundRect">
              <a:avLst/>
            </a:prstGeom>
            <a:solidFill>
              <a:srgbClr val="9DC3E6"/>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2E87"/>
                  </a:solidFill>
                  <a:effectLst/>
                  <a:uLnTx/>
                  <a:uFillTx/>
                  <a:latin typeface="Poppins SemiBold"/>
                  <a:ea typeface="+mn-ea"/>
                  <a:cs typeface="Calibri"/>
                </a:rPr>
                <a:t>Challenges</a:t>
              </a:r>
              <a:endParaRPr kumimoji="0" lang="en-US" sz="1800" b="0" i="0" u="none" strike="noStrike" kern="1200" cap="none" spc="0" normalizeH="0" baseline="0" noProof="0">
                <a:ln>
                  <a:noFill/>
                </a:ln>
                <a:solidFill>
                  <a:prstClr val="white"/>
                </a:solidFill>
                <a:effectLst/>
                <a:uLnTx/>
                <a:uFillTx/>
                <a:latin typeface="Poppins"/>
                <a:ea typeface="+mn-ea"/>
                <a:cs typeface="+mn-cs"/>
              </a:endParaRPr>
            </a:p>
          </p:txBody>
        </p:sp>
      </p:grpSp>
      <p:grpSp>
        <p:nvGrpSpPr>
          <p:cNvPr id="38" name="Group 37">
            <a:extLst>
              <a:ext uri="{FF2B5EF4-FFF2-40B4-BE49-F238E27FC236}">
                <a16:creationId xmlns:a16="http://schemas.microsoft.com/office/drawing/2014/main" id="{44A6BDFE-7BDF-C25F-C6AD-6FF4983EBB72}"/>
              </a:ext>
            </a:extLst>
          </p:cNvPr>
          <p:cNvGrpSpPr/>
          <p:nvPr/>
        </p:nvGrpSpPr>
        <p:grpSpPr>
          <a:xfrm>
            <a:off x="4065212" y="1886352"/>
            <a:ext cx="3505147" cy="506676"/>
            <a:chOff x="377675" y="2790487"/>
            <a:chExt cx="3075565" cy="506676"/>
          </a:xfrm>
        </p:grpSpPr>
        <p:sp>
          <p:nvSpPr>
            <p:cNvPr id="39" name="Pentagon 43">
              <a:extLst>
                <a:ext uri="{FF2B5EF4-FFF2-40B4-BE49-F238E27FC236}">
                  <a16:creationId xmlns:a16="http://schemas.microsoft.com/office/drawing/2014/main" id="{8983FC74-F30B-C7B9-B3ED-AFB561D4F2E7}"/>
                </a:ext>
              </a:extLst>
            </p:cNvPr>
            <p:cNvSpPr/>
            <p:nvPr/>
          </p:nvSpPr>
          <p:spPr>
            <a:xfrm>
              <a:off x="559489" y="2790487"/>
              <a:ext cx="2893751" cy="506101"/>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0" name="Pentagon 42">
              <a:extLst>
                <a:ext uri="{FF2B5EF4-FFF2-40B4-BE49-F238E27FC236}">
                  <a16:creationId xmlns:a16="http://schemas.microsoft.com/office/drawing/2014/main" id="{89C8543D-7478-2B0F-346E-0D7A0EA6DB6C}"/>
                </a:ext>
              </a:extLst>
            </p:cNvPr>
            <p:cNvSpPr/>
            <p:nvPr/>
          </p:nvSpPr>
          <p:spPr>
            <a:xfrm>
              <a:off x="468582" y="2790775"/>
              <a:ext cx="2893751" cy="506101"/>
            </a:xfrm>
            <a:prstGeom prst="roundRect">
              <a:avLst/>
            </a:prstGeom>
            <a:solidFill>
              <a:srgbClr val="002E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1" name="Pentagon 40">
              <a:extLst>
                <a:ext uri="{FF2B5EF4-FFF2-40B4-BE49-F238E27FC236}">
                  <a16:creationId xmlns:a16="http://schemas.microsoft.com/office/drawing/2014/main" id="{A1921AA2-7B21-122E-DDC7-D091015699AD}"/>
                </a:ext>
              </a:extLst>
            </p:cNvPr>
            <p:cNvSpPr/>
            <p:nvPr/>
          </p:nvSpPr>
          <p:spPr>
            <a:xfrm>
              <a:off x="377675" y="2791062"/>
              <a:ext cx="2893751" cy="506101"/>
            </a:xfrm>
            <a:prstGeom prst="roundRect">
              <a:avLst/>
            </a:prstGeom>
            <a:solidFill>
              <a:srgbClr val="9DC3E6"/>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2E87"/>
                  </a:solidFill>
                  <a:effectLst/>
                  <a:uLnTx/>
                  <a:uFillTx/>
                  <a:latin typeface="Poppins SemiBold"/>
                  <a:ea typeface="+mn-ea"/>
                  <a:cs typeface="Poppins SemiBold"/>
                </a:rPr>
                <a:t>Solutions</a:t>
              </a:r>
            </a:p>
          </p:txBody>
        </p:sp>
      </p:grpSp>
    </p:spTree>
    <p:extLst>
      <p:ext uri="{BB962C8B-B14F-4D97-AF65-F5344CB8AC3E}">
        <p14:creationId xmlns:p14="http://schemas.microsoft.com/office/powerpoint/2010/main" val="30965454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3BC5016-DB3B-1F55-A85A-49A3350E1040}"/>
              </a:ext>
            </a:extLst>
          </p:cNvPr>
          <p:cNvSpPr txBox="1"/>
          <p:nvPr/>
        </p:nvSpPr>
        <p:spPr>
          <a:xfrm>
            <a:off x="577031" y="297163"/>
            <a:ext cx="9464676"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02060"/>
                </a:solidFill>
                <a:effectLst/>
                <a:uLnTx/>
                <a:uFillTx/>
                <a:latin typeface="Poppins SemiBold" panose="00000700000000000000" pitchFamily="2" charset="0"/>
                <a:ea typeface="+mn-ea"/>
                <a:cs typeface="Poppins SemiBold" panose="00000700000000000000" pitchFamily="2" charset="0"/>
              </a:rPr>
              <a:t>Case Study: B2B Sales Agency – Data-Driven Incentives</a:t>
            </a:r>
            <a:endParaRPr kumimoji="0" lang="en-IN" sz="2400" b="1" i="0" u="none" strike="noStrike" kern="1200" cap="none" spc="0" normalizeH="0" baseline="0" noProof="0" dirty="0">
              <a:ln>
                <a:noFill/>
              </a:ln>
              <a:solidFill>
                <a:srgbClr val="002060"/>
              </a:solidFill>
              <a:effectLst/>
              <a:uLnTx/>
              <a:uFillTx/>
              <a:latin typeface="Poppins SemiBold" panose="00000700000000000000" pitchFamily="2" charset="0"/>
              <a:ea typeface="+mn-ea"/>
              <a:cs typeface="Poppins SemiBold" panose="00000700000000000000" pitchFamily="2" charset="0"/>
            </a:endParaRPr>
          </a:p>
        </p:txBody>
      </p:sp>
      <p:cxnSp>
        <p:nvCxnSpPr>
          <p:cNvPr id="76" name="Straight Connector 75">
            <a:extLst>
              <a:ext uri="{FF2B5EF4-FFF2-40B4-BE49-F238E27FC236}">
                <a16:creationId xmlns:a16="http://schemas.microsoft.com/office/drawing/2014/main" id="{AD80EA35-7973-886C-E2FF-DEF7487FF1D7}"/>
              </a:ext>
            </a:extLst>
          </p:cNvPr>
          <p:cNvCxnSpPr/>
          <p:nvPr/>
        </p:nvCxnSpPr>
        <p:spPr>
          <a:xfrm>
            <a:off x="492475" y="243840"/>
            <a:ext cx="0" cy="559260"/>
          </a:xfrm>
          <a:prstGeom prst="line">
            <a:avLst/>
          </a:prstGeom>
          <a:ln w="57150">
            <a:solidFill>
              <a:srgbClr val="DB5D42"/>
            </a:solidFill>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307B643F-0D6A-827B-81AC-40835D876585}"/>
              </a:ext>
            </a:extLst>
          </p:cNvPr>
          <p:cNvSpPr/>
          <p:nvPr/>
        </p:nvSpPr>
        <p:spPr>
          <a:xfrm>
            <a:off x="307650" y="1023253"/>
            <a:ext cx="7006111" cy="828761"/>
          </a:xfrm>
          <a:prstGeom prst="rect">
            <a:avLst/>
          </a:prstGeom>
          <a:solidFill>
            <a:srgbClr val="002E8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 name="Rectangle 35">
            <a:extLst>
              <a:ext uri="{FF2B5EF4-FFF2-40B4-BE49-F238E27FC236}">
                <a16:creationId xmlns:a16="http://schemas.microsoft.com/office/drawing/2014/main" id="{86C0323C-50F7-8BB1-8306-258C18B93ACD}"/>
              </a:ext>
            </a:extLst>
          </p:cNvPr>
          <p:cNvSpPr/>
          <p:nvPr/>
        </p:nvSpPr>
        <p:spPr>
          <a:xfrm>
            <a:off x="300038" y="2439348"/>
            <a:ext cx="3013250" cy="3984601"/>
          </a:xfrm>
          <a:prstGeom prst="rect">
            <a:avLst/>
          </a:prstGeom>
          <a:solidFill>
            <a:srgbClr val="F1F4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Poppins" pitchFamily="2" charset="77"/>
              <a:ea typeface="Calibri" panose="020F0502020204030204" pitchFamily="34" charset="0"/>
              <a:cs typeface="Poppins" pitchFamily="2" charset="77"/>
            </a:endParaRPr>
          </a:p>
        </p:txBody>
      </p:sp>
      <p:sp>
        <p:nvSpPr>
          <p:cNvPr id="37" name="Rectangle 36">
            <a:extLst>
              <a:ext uri="{FF2B5EF4-FFF2-40B4-BE49-F238E27FC236}">
                <a16:creationId xmlns:a16="http://schemas.microsoft.com/office/drawing/2014/main" id="{3395EC10-3FA5-3481-D5A3-30282C6D1DAA}"/>
              </a:ext>
            </a:extLst>
          </p:cNvPr>
          <p:cNvSpPr/>
          <p:nvPr/>
        </p:nvSpPr>
        <p:spPr>
          <a:xfrm>
            <a:off x="3440256" y="2507732"/>
            <a:ext cx="3930061" cy="3916217"/>
          </a:xfrm>
          <a:prstGeom prst="rect">
            <a:avLst/>
          </a:prstGeom>
          <a:solidFill>
            <a:srgbClr val="F1F4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Poppins" pitchFamily="2" charset="77"/>
              <a:ea typeface="+mn-ea"/>
              <a:cs typeface="Poppins" pitchFamily="2" charset="77"/>
            </a:endParaRPr>
          </a:p>
        </p:txBody>
      </p:sp>
      <p:sp>
        <p:nvSpPr>
          <p:cNvPr id="38" name="Rectangle 37">
            <a:extLst>
              <a:ext uri="{FF2B5EF4-FFF2-40B4-BE49-F238E27FC236}">
                <a16:creationId xmlns:a16="http://schemas.microsoft.com/office/drawing/2014/main" id="{70DF75BE-686C-9D4B-0A2C-4EED366C4BAF}"/>
              </a:ext>
            </a:extLst>
          </p:cNvPr>
          <p:cNvSpPr/>
          <p:nvPr/>
        </p:nvSpPr>
        <p:spPr>
          <a:xfrm>
            <a:off x="3429347" y="2592850"/>
            <a:ext cx="3930060" cy="1846659"/>
          </a:xfrm>
          <a:prstGeom prst="rect">
            <a:avLst/>
          </a:prstGeom>
          <a:ln>
            <a:noFill/>
          </a:ln>
        </p:spPr>
        <p:txBody>
          <a:bodyPr wrap="square">
            <a:spAutoFit/>
          </a:bodyPr>
          <a:lstStyle/>
          <a:p>
            <a:pPr marL="285750" marR="0" lvl="3" indent="-285750" algn="l" defTabSz="457200" rtl="0" eaLnBrk="0" fontAlgn="auto" latinLnBrk="0" hangingPunct="0">
              <a:lnSpc>
                <a:spcPct val="100000"/>
              </a:lnSpc>
              <a:spcBef>
                <a:spcPts val="0"/>
              </a:spcBef>
              <a:spcAft>
                <a:spcPts val="600"/>
              </a:spcAft>
              <a:buClrTx/>
              <a:buSzPct val="100000"/>
              <a:buFont typeface="Arial" panose="020B0604020202020204" pitchFamily="34" charset="0"/>
              <a:buChar char="•"/>
              <a:tabLst>
                <a:tab pos="2420938" algn="l"/>
              </a:tabLst>
              <a:defRPr/>
            </a:pPr>
            <a:r>
              <a:rPr kumimoji="0" lang="en-US" sz="1100" b="0" i="0" u="none" strike="noStrike" kern="0" cap="none" spc="0" normalizeH="0" baseline="0" noProof="0" dirty="0">
                <a:ln>
                  <a:noFill/>
                </a:ln>
                <a:solidFill>
                  <a:srgbClr val="002E87"/>
                </a:solidFill>
                <a:effectLst/>
                <a:uLnTx/>
                <a:uFillTx/>
                <a:latin typeface="Poppins" pitchFamily="2" charset="77"/>
                <a:ea typeface="Calibri" panose="020F0502020204030204" pitchFamily="34" charset="0"/>
                <a:cs typeface="Poppins" pitchFamily="2" charset="77"/>
              </a:rPr>
              <a:t>Redevelop their entire data pipeline from scratch. </a:t>
            </a:r>
          </a:p>
          <a:p>
            <a:pPr marL="285750" marR="0" lvl="3" indent="-285750" algn="l" defTabSz="457200" rtl="0" eaLnBrk="0" fontAlgn="auto" latinLnBrk="0" hangingPunct="0">
              <a:lnSpc>
                <a:spcPct val="100000"/>
              </a:lnSpc>
              <a:spcBef>
                <a:spcPts val="0"/>
              </a:spcBef>
              <a:spcAft>
                <a:spcPts val="600"/>
              </a:spcAft>
              <a:buClrTx/>
              <a:buSzPct val="100000"/>
              <a:buFont typeface="Arial" panose="020B0604020202020204" pitchFamily="34" charset="0"/>
              <a:buChar char="•"/>
              <a:tabLst>
                <a:tab pos="2420938" algn="l"/>
              </a:tabLst>
              <a:defRPr/>
            </a:pPr>
            <a:r>
              <a:rPr kumimoji="0" lang="en-US" sz="1100" b="0" i="0" u="none" strike="noStrike" kern="0" cap="none" spc="0" normalizeH="0" baseline="0" noProof="0" dirty="0">
                <a:ln>
                  <a:noFill/>
                </a:ln>
                <a:solidFill>
                  <a:srgbClr val="002E87"/>
                </a:solidFill>
                <a:effectLst/>
                <a:uLnTx/>
                <a:uFillTx/>
                <a:latin typeface="Poppins" pitchFamily="2" charset="77"/>
                <a:ea typeface="Calibri" panose="020F0502020204030204" pitchFamily="34" charset="0"/>
                <a:cs typeface="Poppins" pitchFamily="2" charset="77"/>
              </a:rPr>
              <a:t>Developed Python-based data extractors + </a:t>
            </a:r>
            <a:r>
              <a:rPr kumimoji="0" lang="en-US" sz="1100" b="0" i="0" u="none" strike="noStrike" kern="0" cap="none" spc="0" normalizeH="0" baseline="0" noProof="0" dirty="0" err="1">
                <a:ln>
                  <a:noFill/>
                </a:ln>
                <a:solidFill>
                  <a:srgbClr val="002E87"/>
                </a:solidFill>
                <a:effectLst/>
                <a:uLnTx/>
                <a:uFillTx/>
                <a:latin typeface="Poppins" pitchFamily="2" charset="77"/>
                <a:ea typeface="Calibri" panose="020F0502020204030204" pitchFamily="34" charset="0"/>
                <a:cs typeface="Poppins" pitchFamily="2" charset="77"/>
              </a:rPr>
              <a:t>Fivetran</a:t>
            </a:r>
            <a:r>
              <a:rPr kumimoji="0" lang="en-US" sz="1100" b="0" i="0" u="none" strike="noStrike" kern="0" cap="none" spc="0" normalizeH="0" baseline="0" noProof="0" dirty="0">
                <a:ln>
                  <a:noFill/>
                </a:ln>
                <a:solidFill>
                  <a:srgbClr val="002E87"/>
                </a:solidFill>
                <a:effectLst/>
                <a:uLnTx/>
                <a:uFillTx/>
                <a:latin typeface="Poppins" pitchFamily="2" charset="77"/>
                <a:ea typeface="Calibri" panose="020F0502020204030204" pitchFamily="34" charset="0"/>
                <a:cs typeface="Poppins" pitchFamily="2" charset="77"/>
              </a:rPr>
              <a:t>, data transformation scripts, and a rich set of data models. </a:t>
            </a:r>
          </a:p>
          <a:p>
            <a:pPr marL="285750" marR="0" lvl="3" indent="-285750" algn="l" defTabSz="457200" rtl="0" eaLnBrk="0" fontAlgn="auto" latinLnBrk="0" hangingPunct="0">
              <a:lnSpc>
                <a:spcPct val="100000"/>
              </a:lnSpc>
              <a:spcBef>
                <a:spcPts val="0"/>
              </a:spcBef>
              <a:spcAft>
                <a:spcPts val="600"/>
              </a:spcAft>
              <a:buClrTx/>
              <a:buSzPct val="100000"/>
              <a:buFont typeface="Arial" panose="020B0604020202020204" pitchFamily="34" charset="0"/>
              <a:buChar char="•"/>
              <a:tabLst>
                <a:tab pos="2420938" algn="l"/>
              </a:tabLst>
              <a:defRPr/>
            </a:pPr>
            <a:r>
              <a:rPr kumimoji="0" lang="en-US" sz="1100" b="0" i="0" u="none" strike="noStrike" kern="0" cap="none" spc="0" normalizeH="0" baseline="0" noProof="0" dirty="0">
                <a:ln>
                  <a:noFill/>
                </a:ln>
                <a:solidFill>
                  <a:srgbClr val="002E87"/>
                </a:solidFill>
                <a:effectLst/>
                <a:uLnTx/>
                <a:uFillTx/>
                <a:latin typeface="Poppins" pitchFamily="2" charset="77"/>
                <a:ea typeface="Calibri" panose="020F0502020204030204" pitchFamily="34" charset="0"/>
                <a:cs typeface="Poppins" pitchFamily="2" charset="77"/>
              </a:rPr>
              <a:t>The models are being used by their BI tool to provide accurate, timely reporting for all of their users and clients. </a:t>
            </a:r>
          </a:p>
          <a:p>
            <a:pPr marL="285750" marR="0" lvl="3" indent="-285750" algn="l" defTabSz="457200" rtl="0" eaLnBrk="0" fontAlgn="auto" latinLnBrk="0" hangingPunct="0">
              <a:lnSpc>
                <a:spcPct val="100000"/>
              </a:lnSpc>
              <a:spcBef>
                <a:spcPts val="0"/>
              </a:spcBef>
              <a:spcAft>
                <a:spcPts val="600"/>
              </a:spcAft>
              <a:buClrTx/>
              <a:buSzPct val="100000"/>
              <a:buFont typeface="Arial" panose="020B0604020202020204" pitchFamily="34" charset="0"/>
              <a:buChar char="•"/>
              <a:tabLst>
                <a:tab pos="2420938" algn="l"/>
              </a:tabLst>
              <a:defRPr/>
            </a:pPr>
            <a:r>
              <a:rPr kumimoji="0" lang="en-US" sz="1100" b="0" i="0" u="none" strike="noStrike" kern="0" cap="none" spc="0" normalizeH="0" baseline="0" noProof="0" dirty="0">
                <a:ln>
                  <a:noFill/>
                </a:ln>
                <a:solidFill>
                  <a:srgbClr val="002E87"/>
                </a:solidFill>
                <a:effectLst/>
                <a:uLnTx/>
                <a:uFillTx/>
                <a:latin typeface="Poppins" pitchFamily="2" charset="77"/>
                <a:ea typeface="Calibri" panose="020F0502020204030204" pitchFamily="34" charset="0"/>
                <a:cs typeface="Poppins" pitchFamily="2" charset="77"/>
              </a:rPr>
              <a:t>Some of the salient aspects of our implementation are:</a:t>
            </a:r>
          </a:p>
        </p:txBody>
      </p:sp>
      <p:sp>
        <p:nvSpPr>
          <p:cNvPr id="39" name="TextBox 38">
            <a:extLst>
              <a:ext uri="{FF2B5EF4-FFF2-40B4-BE49-F238E27FC236}">
                <a16:creationId xmlns:a16="http://schemas.microsoft.com/office/drawing/2014/main" id="{A4406498-25DD-04C4-57BC-CFFE7416E2DE}"/>
              </a:ext>
            </a:extLst>
          </p:cNvPr>
          <p:cNvSpPr txBox="1"/>
          <p:nvPr/>
        </p:nvSpPr>
        <p:spPr>
          <a:xfrm>
            <a:off x="317748" y="2557066"/>
            <a:ext cx="2893751" cy="2631490"/>
          </a:xfrm>
          <a:prstGeom prst="rect">
            <a:avLst/>
          </a:prstGeom>
          <a:noFill/>
          <a:ln>
            <a:noFill/>
          </a:ln>
        </p:spPr>
        <p:txBody>
          <a:bodyPr wrap="square" rtlCol="0">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srgbClr val="002E87"/>
                </a:solidFill>
                <a:effectLst/>
                <a:uLnTx/>
                <a:uFillTx/>
                <a:latin typeface="Poppins" pitchFamily="2" charset="77"/>
                <a:ea typeface="Calibri" panose="020F0502020204030204" pitchFamily="34" charset="0"/>
                <a:cs typeface="Poppins" pitchFamily="2" charset="77"/>
              </a:rPr>
              <a:t>Lack of reliable reporting metrics for their clients.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100" b="0" i="0" u="none" strike="noStrike" kern="1200" cap="none" spc="0" normalizeH="0" baseline="0" noProof="0" dirty="0">
              <a:ln>
                <a:noFill/>
              </a:ln>
              <a:solidFill>
                <a:srgbClr val="002E87"/>
              </a:solidFill>
              <a:effectLst/>
              <a:uLnTx/>
              <a:uFillTx/>
              <a:latin typeface="Poppins" pitchFamily="2" charset="77"/>
              <a:ea typeface="Calibri" panose="020F0502020204030204" pitchFamily="34" charset="0"/>
              <a:cs typeface="Poppins" pitchFamily="2" charset="77"/>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srgbClr val="002E87"/>
                </a:solidFill>
                <a:effectLst/>
                <a:uLnTx/>
                <a:uFillTx/>
                <a:latin typeface="Poppins" pitchFamily="2" charset="77"/>
                <a:ea typeface="Calibri" panose="020F0502020204030204" pitchFamily="34" charset="0"/>
                <a:cs typeface="Poppins" pitchFamily="2" charset="77"/>
              </a:rPr>
              <a:t>Inefficient lead management due to high volume and complexity.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100" b="0" i="0" u="none" strike="noStrike" kern="1200" cap="none" spc="0" normalizeH="0" baseline="0" noProof="0" dirty="0">
              <a:ln>
                <a:noFill/>
              </a:ln>
              <a:solidFill>
                <a:srgbClr val="002E87"/>
              </a:solidFill>
              <a:effectLst/>
              <a:uLnTx/>
              <a:uFillTx/>
              <a:latin typeface="Poppins" pitchFamily="2" charset="77"/>
              <a:ea typeface="Calibri" panose="020F0502020204030204" pitchFamily="34" charset="0"/>
              <a:cs typeface="Poppins" pitchFamily="2" charset="77"/>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srgbClr val="002E87"/>
                </a:solidFill>
                <a:effectLst/>
                <a:uLnTx/>
                <a:uFillTx/>
                <a:latin typeface="Poppins" pitchFamily="2" charset="77"/>
                <a:ea typeface="Calibri" panose="020F0502020204030204" pitchFamily="34" charset="0"/>
                <a:cs typeface="Poppins" pitchFamily="2" charset="77"/>
              </a:rPr>
              <a:t>Lack of reliable performance tracking across multiple subdivisions and teams.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100" b="0" i="0" u="none" strike="noStrike" kern="1200" cap="none" spc="0" normalizeH="0" baseline="0" noProof="0" dirty="0">
              <a:ln>
                <a:noFill/>
              </a:ln>
              <a:solidFill>
                <a:srgbClr val="002E87"/>
              </a:solidFill>
              <a:effectLst/>
              <a:uLnTx/>
              <a:uFillTx/>
              <a:latin typeface="Poppins" pitchFamily="2" charset="77"/>
              <a:ea typeface="Calibri" panose="020F0502020204030204" pitchFamily="34" charset="0"/>
              <a:cs typeface="Poppins" pitchFamily="2" charset="77"/>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srgbClr val="002E87"/>
                </a:solidFill>
                <a:effectLst/>
                <a:uLnTx/>
                <a:uFillTx/>
                <a:latin typeface="Poppins" pitchFamily="2" charset="77"/>
                <a:ea typeface="Calibri" panose="020F0502020204030204" pitchFamily="34" charset="0"/>
                <a:cs typeface="Poppins" pitchFamily="2" charset="77"/>
              </a:rPr>
              <a:t>Difficulties in accurate incentive calculation leading to sales development representative (SDR) dissatisfaction and higher churn rates.</a:t>
            </a:r>
          </a:p>
        </p:txBody>
      </p:sp>
      <p:sp>
        <p:nvSpPr>
          <p:cNvPr id="40" name="Rectangle 39">
            <a:extLst>
              <a:ext uri="{FF2B5EF4-FFF2-40B4-BE49-F238E27FC236}">
                <a16:creationId xmlns:a16="http://schemas.microsoft.com/office/drawing/2014/main" id="{1148BC7F-7762-A0C1-2C9C-E74C9F83DD84}"/>
              </a:ext>
            </a:extLst>
          </p:cNvPr>
          <p:cNvSpPr/>
          <p:nvPr/>
        </p:nvSpPr>
        <p:spPr bwMode="auto">
          <a:xfrm>
            <a:off x="7725193" y="1369155"/>
            <a:ext cx="4315570" cy="5054794"/>
          </a:xfrm>
          <a:prstGeom prst="rect">
            <a:avLst/>
          </a:prstGeom>
          <a:solidFill>
            <a:schemeClr val="bg1">
              <a:lumMod val="95000"/>
            </a:schemeClr>
          </a:solidFill>
          <a:ln w="9525">
            <a:noFill/>
            <a:round/>
            <a:headEnd/>
            <a:tailEnd/>
          </a:ln>
          <a:effectLst/>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1" name="TextBox 40">
            <a:extLst>
              <a:ext uri="{FF2B5EF4-FFF2-40B4-BE49-F238E27FC236}">
                <a16:creationId xmlns:a16="http://schemas.microsoft.com/office/drawing/2014/main" id="{38D4ED26-4717-A9B6-041F-6E2D96B78464}"/>
              </a:ext>
            </a:extLst>
          </p:cNvPr>
          <p:cNvSpPr txBox="1"/>
          <p:nvPr/>
        </p:nvSpPr>
        <p:spPr>
          <a:xfrm>
            <a:off x="8464509" y="1595661"/>
            <a:ext cx="3506453" cy="4824367"/>
          </a:xfrm>
          <a:prstGeom prst="rect">
            <a:avLst/>
          </a:prstGeom>
          <a:noFill/>
          <a:ln>
            <a:noFill/>
          </a:ln>
        </p:spPr>
        <p:txBody>
          <a:bodyPr spcFirstLastPara="1" wrap="square" lIns="91425" tIns="91425" rIns="91425" bIns="91425" rtlCol="0" anchor="t" anchorCtr="0">
            <a:spAutoFit/>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kumimoji="0" lang="en-IN" sz="1100" b="1" i="0" u="none" strike="noStrike" kern="1200" cap="none" spc="0" normalizeH="0" baseline="0" noProof="0" dirty="0">
                <a:ln>
                  <a:noFill/>
                </a:ln>
                <a:solidFill>
                  <a:srgbClr val="002E87"/>
                </a:solidFill>
                <a:effectLst/>
                <a:uLnTx/>
                <a:uFillTx/>
                <a:latin typeface="Poppins" pitchFamily="2" charset="77"/>
                <a:ea typeface="+mn-ea"/>
                <a:cs typeface="Poppins" pitchFamily="2" charset="77"/>
              </a:rPr>
              <a:t>Improved Data Management: </a:t>
            </a:r>
            <a:r>
              <a:rPr kumimoji="0" lang="en-IN" sz="1100" b="0" i="0" u="none" strike="noStrike" kern="1200" cap="none" spc="0" normalizeH="0" baseline="0" noProof="0" dirty="0">
                <a:ln>
                  <a:noFill/>
                </a:ln>
                <a:solidFill>
                  <a:srgbClr val="002E87"/>
                </a:solidFill>
                <a:effectLst/>
                <a:uLnTx/>
                <a:uFillTx/>
                <a:latin typeface="Poppins" pitchFamily="2" charset="77"/>
                <a:ea typeface="+mn-ea"/>
                <a:cs typeface="Poppins" pitchFamily="2" charset="77"/>
              </a:rPr>
              <a:t>Data quality issues were reduced by </a:t>
            </a:r>
            <a:r>
              <a:rPr kumimoji="0" lang="en-IN" sz="1200" b="1" i="0" u="none" strike="noStrike" kern="1200" cap="none" spc="0" normalizeH="0" baseline="0" noProof="0" dirty="0">
                <a:ln>
                  <a:noFill/>
                </a:ln>
                <a:solidFill>
                  <a:srgbClr val="002E87"/>
                </a:solidFill>
                <a:effectLst/>
                <a:uLnTx/>
                <a:uFillTx/>
                <a:latin typeface="Poppins" pitchFamily="2" charset="77"/>
                <a:ea typeface="+mn-ea"/>
                <a:cs typeface="Poppins" pitchFamily="2" charset="77"/>
              </a:rPr>
              <a:t>90%, </a:t>
            </a:r>
            <a:r>
              <a:rPr kumimoji="0" lang="en-IN" sz="1100" b="0" i="0" u="none" strike="noStrike" kern="1200" cap="none" spc="0" normalizeH="0" baseline="0" noProof="0" dirty="0">
                <a:ln>
                  <a:noFill/>
                </a:ln>
                <a:solidFill>
                  <a:srgbClr val="002E87"/>
                </a:solidFill>
                <a:effectLst/>
                <a:uLnTx/>
                <a:uFillTx/>
                <a:latin typeface="Poppins" pitchFamily="2" charset="77"/>
                <a:ea typeface="+mn-ea"/>
                <a:cs typeface="Poppins" pitchFamily="2" charset="77"/>
              </a:rPr>
              <a:t>leading to a more reliable lead management system capable of handling high volumes of data.</a:t>
            </a:r>
          </a:p>
          <a:p>
            <a:pPr marL="0" marR="0" lvl="0" indent="0" algn="l" defTabSz="914400" rtl="0" eaLnBrk="1" fontAlgn="auto" latinLnBrk="0" hangingPunct="1">
              <a:lnSpc>
                <a:spcPct val="100000"/>
              </a:lnSpc>
              <a:spcBef>
                <a:spcPts val="0"/>
              </a:spcBef>
              <a:spcAft>
                <a:spcPts val="300"/>
              </a:spcAft>
              <a:buClrTx/>
              <a:buSzTx/>
              <a:buFontTx/>
              <a:buNone/>
              <a:tabLst/>
              <a:defRPr/>
            </a:pPr>
            <a:endParaRPr kumimoji="0" lang="en-IN" sz="1100" b="0" i="0" u="none" strike="noStrike" kern="1200" cap="none" spc="0" normalizeH="0" baseline="0" noProof="0" dirty="0">
              <a:ln>
                <a:noFill/>
              </a:ln>
              <a:solidFill>
                <a:srgbClr val="002E87"/>
              </a:solidFill>
              <a:effectLst/>
              <a:uLnTx/>
              <a:uFillTx/>
              <a:latin typeface="Poppins" pitchFamily="2" charset="77"/>
              <a:ea typeface="+mn-ea"/>
              <a:cs typeface="Poppins" pitchFamily="2" charset="77"/>
            </a:endParaRPr>
          </a:p>
          <a:p>
            <a:pPr marL="0" marR="0" lvl="0" indent="0" algn="l" defTabSz="914400" rtl="0" eaLnBrk="1" fontAlgn="auto" latinLnBrk="0" hangingPunct="1">
              <a:lnSpc>
                <a:spcPct val="100000"/>
              </a:lnSpc>
              <a:spcBef>
                <a:spcPts val="0"/>
              </a:spcBef>
              <a:spcAft>
                <a:spcPts val="300"/>
              </a:spcAft>
              <a:buClrTx/>
              <a:buSzTx/>
              <a:buFontTx/>
              <a:buNone/>
              <a:tabLst/>
              <a:defRPr/>
            </a:pPr>
            <a:r>
              <a:rPr kumimoji="0" lang="en-IN" sz="1100" b="1" i="0" u="none" strike="noStrike" kern="1200" cap="none" spc="0" normalizeH="0" baseline="0" noProof="0" dirty="0">
                <a:ln>
                  <a:noFill/>
                </a:ln>
                <a:solidFill>
                  <a:srgbClr val="002E87"/>
                </a:solidFill>
                <a:effectLst/>
                <a:uLnTx/>
                <a:uFillTx/>
                <a:latin typeface="Poppins" pitchFamily="2" charset="77"/>
                <a:ea typeface="+mn-ea"/>
                <a:cs typeface="Poppins" pitchFamily="2" charset="77"/>
              </a:rPr>
              <a:t>Enhanced Performance Tracking</a:t>
            </a:r>
            <a:r>
              <a:rPr kumimoji="0" lang="en-IN" sz="1100" b="0" i="0" u="none" strike="noStrike" kern="1200" cap="none" spc="0" normalizeH="0" baseline="0" noProof="0" dirty="0">
                <a:ln>
                  <a:noFill/>
                </a:ln>
                <a:solidFill>
                  <a:srgbClr val="002E87"/>
                </a:solidFill>
                <a:effectLst/>
                <a:uLnTx/>
                <a:uFillTx/>
                <a:latin typeface="Poppins" pitchFamily="2" charset="77"/>
                <a:ea typeface="+mn-ea"/>
                <a:cs typeface="Poppins" pitchFamily="2" charset="77"/>
              </a:rPr>
              <a:t>: Introduced a unified performance tracking system that boosted reporting accuracy across subdivisions close to </a:t>
            </a:r>
            <a:r>
              <a:rPr kumimoji="0" lang="en-IN" sz="1200" b="1" i="0" u="none" strike="noStrike" kern="1200" cap="none" spc="0" normalizeH="0" baseline="0" noProof="0" dirty="0">
                <a:ln>
                  <a:noFill/>
                </a:ln>
                <a:solidFill>
                  <a:srgbClr val="002E87"/>
                </a:solidFill>
                <a:effectLst/>
                <a:uLnTx/>
                <a:uFillTx/>
                <a:latin typeface="Poppins" pitchFamily="2" charset="77"/>
                <a:ea typeface="+mn-ea"/>
                <a:cs typeface="Poppins" pitchFamily="2" charset="77"/>
              </a:rPr>
              <a:t>100%, </a:t>
            </a:r>
            <a:r>
              <a:rPr kumimoji="0" lang="en-IN" sz="1100" b="0" i="0" u="none" strike="noStrike" kern="1200" cap="none" spc="0" normalizeH="0" baseline="0" noProof="0" dirty="0">
                <a:ln>
                  <a:noFill/>
                </a:ln>
                <a:solidFill>
                  <a:srgbClr val="002E87"/>
                </a:solidFill>
                <a:effectLst/>
                <a:uLnTx/>
                <a:uFillTx/>
                <a:latin typeface="Poppins" pitchFamily="2" charset="77"/>
                <a:ea typeface="+mn-ea"/>
                <a:cs typeface="Poppins" pitchFamily="2" charset="77"/>
              </a:rPr>
              <a:t>enhancing strategic decision-making.</a:t>
            </a:r>
          </a:p>
          <a:p>
            <a:pPr marL="0" marR="0" lvl="0" indent="0" algn="l" defTabSz="914400" rtl="0" eaLnBrk="1" fontAlgn="auto" latinLnBrk="0" hangingPunct="1">
              <a:lnSpc>
                <a:spcPct val="100000"/>
              </a:lnSpc>
              <a:spcBef>
                <a:spcPts val="0"/>
              </a:spcBef>
              <a:spcAft>
                <a:spcPts val="300"/>
              </a:spcAft>
              <a:buClrTx/>
              <a:buSzTx/>
              <a:buFontTx/>
              <a:buNone/>
              <a:tabLst/>
              <a:defRPr/>
            </a:pPr>
            <a:endParaRPr kumimoji="0" lang="en-IN" sz="1100" b="0" i="0" u="none" strike="noStrike" kern="1200" cap="none" spc="0" normalizeH="0" baseline="0" noProof="0" dirty="0">
              <a:ln>
                <a:noFill/>
              </a:ln>
              <a:solidFill>
                <a:srgbClr val="002E87"/>
              </a:solidFill>
              <a:effectLst/>
              <a:uLnTx/>
              <a:uFillTx/>
              <a:latin typeface="Poppins" pitchFamily="2" charset="77"/>
              <a:ea typeface="+mn-ea"/>
              <a:cs typeface="Poppins" pitchFamily="2" charset="77"/>
            </a:endParaRPr>
          </a:p>
          <a:p>
            <a:pPr marL="0" marR="0" lvl="0" indent="0" algn="l" defTabSz="914400" rtl="0" eaLnBrk="1" fontAlgn="auto" latinLnBrk="0" hangingPunct="1">
              <a:lnSpc>
                <a:spcPct val="100000"/>
              </a:lnSpc>
              <a:spcBef>
                <a:spcPts val="0"/>
              </a:spcBef>
              <a:spcAft>
                <a:spcPts val="300"/>
              </a:spcAft>
              <a:buClrTx/>
              <a:buSzTx/>
              <a:buFontTx/>
              <a:buNone/>
              <a:tabLst/>
              <a:defRPr/>
            </a:pPr>
            <a:r>
              <a:rPr kumimoji="0" lang="en-IN" sz="1100" b="1" i="0" u="none" strike="noStrike" kern="1200" cap="none" spc="0" normalizeH="0" baseline="0" noProof="0" dirty="0">
                <a:ln>
                  <a:noFill/>
                </a:ln>
                <a:solidFill>
                  <a:srgbClr val="002E87"/>
                </a:solidFill>
                <a:effectLst/>
                <a:uLnTx/>
                <a:uFillTx/>
                <a:latin typeface="Poppins" pitchFamily="2" charset="77"/>
                <a:ea typeface="+mn-ea"/>
                <a:cs typeface="Poppins" pitchFamily="2" charset="77"/>
              </a:rPr>
              <a:t>Incentive Accuracy: </a:t>
            </a:r>
            <a:r>
              <a:rPr kumimoji="0" lang="en-IN" sz="1100" b="0" i="0" u="none" strike="noStrike" kern="1200" cap="none" spc="0" normalizeH="0" baseline="0" noProof="0" dirty="0">
                <a:ln>
                  <a:noFill/>
                </a:ln>
                <a:solidFill>
                  <a:srgbClr val="002E87"/>
                </a:solidFill>
                <a:effectLst/>
                <a:uLnTx/>
                <a:uFillTx/>
                <a:latin typeface="Poppins" pitchFamily="2" charset="77"/>
                <a:ea typeface="+mn-ea"/>
                <a:cs typeface="Poppins" pitchFamily="2" charset="77"/>
              </a:rPr>
              <a:t>Refined the incentive calculation process, resulting in a </a:t>
            </a:r>
            <a:r>
              <a:rPr kumimoji="0" lang="en-IN" sz="1200" b="1" i="0" u="none" strike="noStrike" kern="1200" cap="none" spc="0" normalizeH="0" baseline="0" noProof="0" dirty="0">
                <a:ln>
                  <a:noFill/>
                </a:ln>
                <a:solidFill>
                  <a:srgbClr val="002E87"/>
                </a:solidFill>
                <a:effectLst/>
                <a:uLnTx/>
                <a:uFillTx/>
                <a:latin typeface="Poppins" pitchFamily="2" charset="77"/>
                <a:ea typeface="+mn-ea"/>
                <a:cs typeface="Poppins" pitchFamily="2" charset="77"/>
              </a:rPr>
              <a:t>60% </a:t>
            </a:r>
            <a:r>
              <a:rPr kumimoji="0" lang="en-IN" sz="1100" b="0" i="0" u="none" strike="noStrike" kern="1200" cap="none" spc="0" normalizeH="0" baseline="0" noProof="0" dirty="0">
                <a:ln>
                  <a:noFill/>
                </a:ln>
                <a:solidFill>
                  <a:srgbClr val="002E87"/>
                </a:solidFill>
                <a:effectLst/>
                <a:uLnTx/>
                <a:uFillTx/>
                <a:latin typeface="Poppins" pitchFamily="2" charset="77"/>
                <a:ea typeface="+mn-ea"/>
                <a:cs typeface="Poppins" pitchFamily="2" charset="77"/>
              </a:rPr>
              <a:t>decrease in discrepancies and a notable increase in SDR satisfaction and retention.</a:t>
            </a:r>
          </a:p>
          <a:p>
            <a:pPr marL="0" marR="0" lvl="0" indent="0" algn="l" defTabSz="914400" rtl="0" eaLnBrk="1" fontAlgn="auto" latinLnBrk="0" hangingPunct="1">
              <a:lnSpc>
                <a:spcPct val="100000"/>
              </a:lnSpc>
              <a:spcBef>
                <a:spcPts val="0"/>
              </a:spcBef>
              <a:spcAft>
                <a:spcPts val="300"/>
              </a:spcAft>
              <a:buClrTx/>
              <a:buSzTx/>
              <a:buFontTx/>
              <a:buNone/>
              <a:tabLst/>
              <a:defRPr/>
            </a:pPr>
            <a:endParaRPr kumimoji="0" lang="en-IN" sz="1100" b="0" i="0" u="none" strike="noStrike" kern="1200" cap="none" spc="0" normalizeH="0" baseline="0" noProof="0" dirty="0">
              <a:ln>
                <a:noFill/>
              </a:ln>
              <a:solidFill>
                <a:srgbClr val="002E87"/>
              </a:solidFill>
              <a:effectLst/>
              <a:uLnTx/>
              <a:uFillTx/>
              <a:latin typeface="Poppins" pitchFamily="2" charset="77"/>
              <a:ea typeface="+mn-ea"/>
              <a:cs typeface="Poppins" pitchFamily="2" charset="77"/>
            </a:endParaRPr>
          </a:p>
          <a:p>
            <a:pPr marL="0" marR="0" lvl="0" indent="0" algn="l" defTabSz="914400" rtl="0" eaLnBrk="1" fontAlgn="auto" latinLnBrk="0" hangingPunct="1">
              <a:lnSpc>
                <a:spcPct val="100000"/>
              </a:lnSpc>
              <a:spcBef>
                <a:spcPts val="0"/>
              </a:spcBef>
              <a:spcAft>
                <a:spcPts val="300"/>
              </a:spcAft>
              <a:buClrTx/>
              <a:buSzTx/>
              <a:buFontTx/>
              <a:buNone/>
              <a:tabLst/>
              <a:defRPr/>
            </a:pPr>
            <a:r>
              <a:rPr kumimoji="0" lang="en-IN" sz="1100" b="1" i="0" u="none" strike="noStrike" kern="1200" cap="none" spc="0" normalizeH="0" baseline="0" noProof="0" dirty="0">
                <a:ln>
                  <a:noFill/>
                </a:ln>
                <a:solidFill>
                  <a:srgbClr val="002E87"/>
                </a:solidFill>
                <a:effectLst/>
                <a:uLnTx/>
                <a:uFillTx/>
                <a:latin typeface="Poppins" pitchFamily="2" charset="77"/>
                <a:ea typeface="+mn-ea"/>
                <a:cs typeface="Poppins" pitchFamily="2" charset="77"/>
              </a:rPr>
              <a:t>Operational Efficiency: </a:t>
            </a:r>
            <a:r>
              <a:rPr kumimoji="0" lang="en-IN" sz="1100" b="0" i="0" u="none" strike="noStrike" kern="1200" cap="none" spc="0" normalizeH="0" baseline="0" noProof="0" dirty="0">
                <a:ln>
                  <a:noFill/>
                </a:ln>
                <a:solidFill>
                  <a:srgbClr val="002E87"/>
                </a:solidFill>
                <a:effectLst/>
                <a:uLnTx/>
                <a:uFillTx/>
                <a:latin typeface="Poppins" pitchFamily="2" charset="77"/>
                <a:ea typeface="+mn-ea"/>
                <a:cs typeface="Poppins" pitchFamily="2" charset="77"/>
              </a:rPr>
              <a:t>Streamlined data extraction and transformation processes reduced their revenue &amp; sales ops calculations by </a:t>
            </a:r>
            <a:r>
              <a:rPr kumimoji="0" lang="en-IN" sz="1200" b="1" i="0" u="none" strike="noStrike" kern="1200" cap="none" spc="0" normalizeH="0" baseline="0" noProof="0" dirty="0">
                <a:ln>
                  <a:noFill/>
                </a:ln>
                <a:solidFill>
                  <a:srgbClr val="002E87"/>
                </a:solidFill>
                <a:effectLst/>
                <a:uLnTx/>
                <a:uFillTx/>
                <a:latin typeface="Poppins" pitchFamily="2" charset="77"/>
                <a:ea typeface="+mn-ea"/>
                <a:cs typeface="Poppins" pitchFamily="2" charset="77"/>
              </a:rPr>
              <a:t>25% </a:t>
            </a:r>
            <a:r>
              <a:rPr kumimoji="0" lang="en-IN" sz="1100" b="0" i="0" u="none" strike="noStrike" kern="1200" cap="none" spc="0" normalizeH="0" baseline="0" noProof="0" dirty="0">
                <a:ln>
                  <a:noFill/>
                </a:ln>
                <a:solidFill>
                  <a:srgbClr val="002E87"/>
                </a:solidFill>
                <a:effectLst/>
                <a:uLnTx/>
                <a:uFillTx/>
                <a:latin typeface="Poppins" pitchFamily="2" charset="77"/>
                <a:ea typeface="+mn-ea"/>
                <a:cs typeface="Poppins" pitchFamily="2" charset="77"/>
              </a:rPr>
              <a:t>every month. </a:t>
            </a:r>
          </a:p>
          <a:p>
            <a:pPr marL="0" marR="0" lvl="0" indent="0" algn="l" defTabSz="914400" rtl="0" eaLnBrk="1" fontAlgn="auto" latinLnBrk="0" hangingPunct="1">
              <a:lnSpc>
                <a:spcPct val="100000"/>
              </a:lnSpc>
              <a:spcBef>
                <a:spcPts val="0"/>
              </a:spcBef>
              <a:spcAft>
                <a:spcPts val="300"/>
              </a:spcAft>
              <a:buClrTx/>
              <a:buSzTx/>
              <a:buFontTx/>
              <a:buNone/>
              <a:tabLst/>
              <a:defRPr/>
            </a:pPr>
            <a:endParaRPr kumimoji="0" lang="en-IN" sz="1100" b="0" i="0" u="none" strike="noStrike" kern="1200" cap="none" spc="0" normalizeH="0" baseline="0" noProof="0" dirty="0">
              <a:ln>
                <a:noFill/>
              </a:ln>
              <a:solidFill>
                <a:srgbClr val="002E87"/>
              </a:solidFill>
              <a:effectLst/>
              <a:uLnTx/>
              <a:uFillTx/>
              <a:latin typeface="Poppins" pitchFamily="2" charset="77"/>
              <a:ea typeface="+mn-ea"/>
              <a:cs typeface="Poppins" pitchFamily="2" charset="77"/>
            </a:endParaRPr>
          </a:p>
          <a:p>
            <a:pPr marL="0" marR="0" lvl="0" indent="0" algn="l" defTabSz="914400" rtl="0" eaLnBrk="1" fontAlgn="auto" latinLnBrk="0" hangingPunct="1">
              <a:lnSpc>
                <a:spcPct val="100000"/>
              </a:lnSpc>
              <a:spcBef>
                <a:spcPts val="0"/>
              </a:spcBef>
              <a:spcAft>
                <a:spcPts val="300"/>
              </a:spcAft>
              <a:buClrTx/>
              <a:buSzTx/>
              <a:buFontTx/>
              <a:buNone/>
              <a:tabLst/>
              <a:defRPr/>
            </a:pPr>
            <a:r>
              <a:rPr kumimoji="0" lang="en-IN" sz="1100" b="1" i="0" u="none" strike="noStrike" kern="1200" cap="none" spc="0" normalizeH="0" baseline="0" noProof="0" dirty="0">
                <a:ln>
                  <a:noFill/>
                </a:ln>
                <a:solidFill>
                  <a:srgbClr val="002E87"/>
                </a:solidFill>
                <a:effectLst/>
                <a:uLnTx/>
                <a:uFillTx/>
                <a:latin typeface="Poppins" pitchFamily="2" charset="77"/>
                <a:ea typeface="+mn-ea"/>
                <a:cs typeface="Poppins" pitchFamily="2" charset="77"/>
              </a:rPr>
              <a:t>Client Reporting: </a:t>
            </a:r>
            <a:r>
              <a:rPr kumimoji="0" lang="en-IN" sz="1100" b="0" i="0" u="none" strike="noStrike" kern="1200" cap="none" spc="0" normalizeH="0" baseline="0" noProof="0" dirty="0">
                <a:ln>
                  <a:noFill/>
                </a:ln>
                <a:solidFill>
                  <a:srgbClr val="002E87"/>
                </a:solidFill>
                <a:effectLst/>
                <a:uLnTx/>
                <a:uFillTx/>
                <a:latin typeface="Poppins" pitchFamily="2" charset="77"/>
                <a:ea typeface="+mn-ea"/>
                <a:cs typeface="Poppins" pitchFamily="2" charset="77"/>
              </a:rPr>
              <a:t>Enhanced the BI tool's reporting capabilities, leading to an increase in client satisfaction due to timely and accurate reporting.</a:t>
            </a:r>
          </a:p>
        </p:txBody>
      </p:sp>
      <p:sp>
        <p:nvSpPr>
          <p:cNvPr id="42" name="Pentagon 46">
            <a:extLst>
              <a:ext uri="{FF2B5EF4-FFF2-40B4-BE49-F238E27FC236}">
                <a16:creationId xmlns:a16="http://schemas.microsoft.com/office/drawing/2014/main" id="{41828C85-CE58-5193-337C-A9B36F104A65}"/>
              </a:ext>
            </a:extLst>
          </p:cNvPr>
          <p:cNvSpPr/>
          <p:nvPr/>
        </p:nvSpPr>
        <p:spPr>
          <a:xfrm>
            <a:off x="3645304" y="2006347"/>
            <a:ext cx="3719048" cy="505526"/>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Poppins" pitchFamily="2" charset="77"/>
              <a:ea typeface="+mn-ea"/>
              <a:cs typeface="Poppins" pitchFamily="2" charset="77"/>
            </a:endParaRPr>
          </a:p>
        </p:txBody>
      </p:sp>
      <p:sp>
        <p:nvSpPr>
          <p:cNvPr id="43" name="Pentagon 47">
            <a:extLst>
              <a:ext uri="{FF2B5EF4-FFF2-40B4-BE49-F238E27FC236}">
                <a16:creationId xmlns:a16="http://schemas.microsoft.com/office/drawing/2014/main" id="{91034894-834C-628D-6F97-D75763356AAD}"/>
              </a:ext>
            </a:extLst>
          </p:cNvPr>
          <p:cNvSpPr/>
          <p:nvPr/>
        </p:nvSpPr>
        <p:spPr>
          <a:xfrm>
            <a:off x="3528470" y="2006634"/>
            <a:ext cx="3719048" cy="505526"/>
          </a:xfrm>
          <a:prstGeom prst="roundRect">
            <a:avLst/>
          </a:prstGeom>
          <a:solidFill>
            <a:srgbClr val="002E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Poppins" pitchFamily="2" charset="77"/>
              <a:ea typeface="+mn-ea"/>
              <a:cs typeface="Poppins" pitchFamily="2" charset="77"/>
            </a:endParaRPr>
          </a:p>
        </p:txBody>
      </p:sp>
      <p:sp>
        <p:nvSpPr>
          <p:cNvPr id="44" name="Pentagon 48">
            <a:extLst>
              <a:ext uri="{FF2B5EF4-FFF2-40B4-BE49-F238E27FC236}">
                <a16:creationId xmlns:a16="http://schemas.microsoft.com/office/drawing/2014/main" id="{F5C1AEA2-F1AA-84A3-CA2D-76ACB4135BE5}"/>
              </a:ext>
            </a:extLst>
          </p:cNvPr>
          <p:cNvSpPr/>
          <p:nvPr/>
        </p:nvSpPr>
        <p:spPr>
          <a:xfrm>
            <a:off x="3411637" y="2006922"/>
            <a:ext cx="3719048" cy="505526"/>
          </a:xfrm>
          <a:prstGeom prst="roundRect">
            <a:avLst/>
          </a:prstGeom>
          <a:solidFill>
            <a:srgbClr val="9DC3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Poppins" pitchFamily="2" charset="77"/>
              <a:ea typeface="+mn-ea"/>
              <a:cs typeface="Poppins" pitchFamily="2" charset="77"/>
            </a:endParaRPr>
          </a:p>
        </p:txBody>
      </p:sp>
      <p:sp>
        <p:nvSpPr>
          <p:cNvPr id="45" name="TextBox 44">
            <a:extLst>
              <a:ext uri="{FF2B5EF4-FFF2-40B4-BE49-F238E27FC236}">
                <a16:creationId xmlns:a16="http://schemas.microsoft.com/office/drawing/2014/main" id="{903A4A5F-445E-0EA9-5EF5-F20574505760}"/>
              </a:ext>
            </a:extLst>
          </p:cNvPr>
          <p:cNvSpPr txBox="1"/>
          <p:nvPr/>
        </p:nvSpPr>
        <p:spPr>
          <a:xfrm>
            <a:off x="3730479" y="2057424"/>
            <a:ext cx="1770730" cy="338554"/>
          </a:xfrm>
          <a:prstGeom prst="rect">
            <a:avLst/>
          </a:prstGeom>
          <a:noFill/>
          <a:ln>
            <a:no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2E87"/>
                </a:solidFill>
                <a:effectLst/>
                <a:uLnTx/>
                <a:uFillTx/>
                <a:latin typeface="Poppins" pitchFamily="2" charset="77"/>
                <a:ea typeface="Calibri" panose="020F0502020204030204" pitchFamily="34" charset="0"/>
                <a:cs typeface="Poppins" pitchFamily="2" charset="77"/>
              </a:rPr>
              <a:t>Our Solution</a:t>
            </a:r>
          </a:p>
        </p:txBody>
      </p:sp>
      <p:sp>
        <p:nvSpPr>
          <p:cNvPr id="46" name="Right Triangle 45">
            <a:extLst>
              <a:ext uri="{FF2B5EF4-FFF2-40B4-BE49-F238E27FC236}">
                <a16:creationId xmlns:a16="http://schemas.microsoft.com/office/drawing/2014/main" id="{80018FA0-53D5-64A1-39BF-4F072C86E51F}"/>
              </a:ext>
            </a:extLst>
          </p:cNvPr>
          <p:cNvSpPr/>
          <p:nvPr/>
        </p:nvSpPr>
        <p:spPr bwMode="auto">
          <a:xfrm>
            <a:off x="10209986" y="1018307"/>
            <a:ext cx="247564" cy="350848"/>
          </a:xfrm>
          <a:prstGeom prst="rtTriangle">
            <a:avLst/>
          </a:prstGeom>
          <a:solidFill>
            <a:srgbClr val="288886"/>
          </a:solidFill>
          <a:ln w="9525">
            <a:noFill/>
            <a:round/>
            <a:headEnd/>
            <a:tailEnd/>
          </a:ln>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7" name="Rectangle 46">
            <a:extLst>
              <a:ext uri="{FF2B5EF4-FFF2-40B4-BE49-F238E27FC236}">
                <a16:creationId xmlns:a16="http://schemas.microsoft.com/office/drawing/2014/main" id="{6140CEDB-90C6-4A45-ADA2-0F80214DF69C}"/>
              </a:ext>
            </a:extLst>
          </p:cNvPr>
          <p:cNvSpPr/>
          <p:nvPr/>
        </p:nvSpPr>
        <p:spPr bwMode="auto">
          <a:xfrm>
            <a:off x="7477629" y="1008444"/>
            <a:ext cx="2061573" cy="469537"/>
          </a:xfrm>
          <a:prstGeom prst="rect">
            <a:avLst/>
          </a:prstGeom>
          <a:solidFill>
            <a:srgbClr val="39C1BF"/>
          </a:solidFill>
          <a:ln w="9525">
            <a:noFill/>
            <a:round/>
            <a:headEnd/>
            <a:tailEnd/>
          </a:ln>
        </p:spPr>
        <p:txBody>
          <a:bodyPr vert="horz" wrap="square" lIns="91440" tIns="45720" rIns="91440" bIns="45720" numCol="1" rtlCol="0"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8" name="Right Triangle 47">
            <a:extLst>
              <a:ext uri="{FF2B5EF4-FFF2-40B4-BE49-F238E27FC236}">
                <a16:creationId xmlns:a16="http://schemas.microsoft.com/office/drawing/2014/main" id="{2C150213-1CD2-8FC4-24D6-36561D4989EF}"/>
              </a:ext>
            </a:extLst>
          </p:cNvPr>
          <p:cNvSpPr/>
          <p:nvPr/>
        </p:nvSpPr>
        <p:spPr bwMode="auto">
          <a:xfrm rot="10800000">
            <a:off x="7477629" y="1477980"/>
            <a:ext cx="247564" cy="189276"/>
          </a:xfrm>
          <a:prstGeom prst="rtTriangle">
            <a:avLst/>
          </a:prstGeom>
          <a:solidFill>
            <a:srgbClr val="288886"/>
          </a:solidFill>
          <a:ln w="9525">
            <a:noFill/>
            <a:round/>
            <a:headEnd/>
            <a:tailEnd/>
          </a:ln>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9" name="Rectangle 48">
            <a:extLst>
              <a:ext uri="{FF2B5EF4-FFF2-40B4-BE49-F238E27FC236}">
                <a16:creationId xmlns:a16="http://schemas.microsoft.com/office/drawing/2014/main" id="{C4A61317-2882-A976-4228-05BF3FA49DDF}"/>
              </a:ext>
            </a:extLst>
          </p:cNvPr>
          <p:cNvSpPr/>
          <p:nvPr/>
        </p:nvSpPr>
        <p:spPr bwMode="auto">
          <a:xfrm>
            <a:off x="7477629" y="1008444"/>
            <a:ext cx="2732357" cy="469537"/>
          </a:xfrm>
          <a:prstGeom prst="rect">
            <a:avLst/>
          </a:prstGeom>
          <a:solidFill>
            <a:srgbClr val="39C1BF"/>
          </a:solidFill>
          <a:ln w="9525">
            <a:noFill/>
            <a:round/>
            <a:headEnd/>
            <a:tailEnd/>
          </a:ln>
          <a:effectLst>
            <a:outerShdw blurRad="50800" dist="38100" dir="5400000" algn="t" rotWithShape="0">
              <a:prstClr val="black">
                <a:alpha val="40000"/>
              </a:prstClr>
            </a:outerShdw>
          </a:effectLst>
        </p:spPr>
        <p:txBody>
          <a:bodyPr vert="horz" wrap="square" lIns="91440" tIns="45720" rIns="91440" bIns="45720" numCol="1" rtlCol="0" anchor="ctr"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white"/>
                </a:solidFill>
                <a:effectLst/>
                <a:uLnTx/>
                <a:uFillTx/>
                <a:latin typeface="Poppins" pitchFamily="2" charset="77"/>
                <a:ea typeface="+mn-ea"/>
                <a:cs typeface="Poppins" pitchFamily="2" charset="77"/>
              </a:rPr>
              <a:t>Results</a:t>
            </a:r>
            <a:endParaRPr kumimoji="0" lang="en-US" sz="1200" b="1" i="0" u="none" strike="noStrike" kern="1200" cap="none" spc="0" normalizeH="0" baseline="0" noProof="0">
              <a:ln>
                <a:noFill/>
              </a:ln>
              <a:solidFill>
                <a:prstClr val="white"/>
              </a:solidFill>
              <a:effectLst/>
              <a:uLnTx/>
              <a:uFillTx/>
              <a:latin typeface="Poppins" pitchFamily="2" charset="77"/>
              <a:ea typeface="+mn-ea"/>
              <a:cs typeface="Poppins" pitchFamily="2" charset="77"/>
            </a:endParaRPr>
          </a:p>
        </p:txBody>
      </p:sp>
      <p:sp>
        <p:nvSpPr>
          <p:cNvPr id="50" name="Pentagon 43">
            <a:extLst>
              <a:ext uri="{FF2B5EF4-FFF2-40B4-BE49-F238E27FC236}">
                <a16:creationId xmlns:a16="http://schemas.microsoft.com/office/drawing/2014/main" id="{25228663-590F-D70F-2794-7C96EBDD2154}"/>
              </a:ext>
            </a:extLst>
          </p:cNvPr>
          <p:cNvSpPr/>
          <p:nvPr/>
        </p:nvSpPr>
        <p:spPr>
          <a:xfrm>
            <a:off x="481852" y="2001632"/>
            <a:ext cx="2893751" cy="506101"/>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Poppins" pitchFamily="2" charset="77"/>
              <a:ea typeface="+mn-ea"/>
              <a:cs typeface="Poppins" pitchFamily="2" charset="77"/>
            </a:endParaRPr>
          </a:p>
        </p:txBody>
      </p:sp>
      <p:sp>
        <p:nvSpPr>
          <p:cNvPr id="51" name="Pentagon 42">
            <a:extLst>
              <a:ext uri="{FF2B5EF4-FFF2-40B4-BE49-F238E27FC236}">
                <a16:creationId xmlns:a16="http://schemas.microsoft.com/office/drawing/2014/main" id="{C15F1A10-D8B8-512E-A73F-745468AEC3D3}"/>
              </a:ext>
            </a:extLst>
          </p:cNvPr>
          <p:cNvSpPr/>
          <p:nvPr/>
        </p:nvSpPr>
        <p:spPr>
          <a:xfrm>
            <a:off x="390945" y="2001920"/>
            <a:ext cx="2893751" cy="506101"/>
          </a:xfrm>
          <a:prstGeom prst="roundRect">
            <a:avLst/>
          </a:prstGeom>
          <a:solidFill>
            <a:srgbClr val="002E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Poppins" pitchFamily="2" charset="77"/>
              <a:ea typeface="+mn-ea"/>
              <a:cs typeface="Poppins" pitchFamily="2" charset="77"/>
            </a:endParaRPr>
          </a:p>
        </p:txBody>
      </p:sp>
      <p:sp>
        <p:nvSpPr>
          <p:cNvPr id="52" name="Pentagon 40">
            <a:extLst>
              <a:ext uri="{FF2B5EF4-FFF2-40B4-BE49-F238E27FC236}">
                <a16:creationId xmlns:a16="http://schemas.microsoft.com/office/drawing/2014/main" id="{71029B90-4FA5-E2AE-CEDC-5B689F355FDA}"/>
              </a:ext>
            </a:extLst>
          </p:cNvPr>
          <p:cNvSpPr/>
          <p:nvPr/>
        </p:nvSpPr>
        <p:spPr>
          <a:xfrm>
            <a:off x="300038" y="2002207"/>
            <a:ext cx="2893751" cy="506101"/>
          </a:xfrm>
          <a:prstGeom prst="roundRect">
            <a:avLst/>
          </a:prstGeom>
          <a:solidFill>
            <a:srgbClr val="9DC3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Poppins" pitchFamily="2" charset="77"/>
              <a:ea typeface="+mn-ea"/>
              <a:cs typeface="Poppins" pitchFamily="2" charset="77"/>
            </a:endParaRPr>
          </a:p>
        </p:txBody>
      </p:sp>
      <p:sp>
        <p:nvSpPr>
          <p:cNvPr id="53" name="Rectangle 52">
            <a:extLst>
              <a:ext uri="{FF2B5EF4-FFF2-40B4-BE49-F238E27FC236}">
                <a16:creationId xmlns:a16="http://schemas.microsoft.com/office/drawing/2014/main" id="{31FC7E21-AE3E-DE03-4C86-9EC79942E8F5}"/>
              </a:ext>
            </a:extLst>
          </p:cNvPr>
          <p:cNvSpPr/>
          <p:nvPr/>
        </p:nvSpPr>
        <p:spPr>
          <a:xfrm>
            <a:off x="483819" y="2070016"/>
            <a:ext cx="2168883" cy="33855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2E87"/>
                </a:solidFill>
                <a:effectLst/>
                <a:uLnTx/>
                <a:uFillTx/>
                <a:latin typeface="Poppins" pitchFamily="2" charset="77"/>
                <a:ea typeface="Calibri" panose="020F0502020204030204" pitchFamily="34" charset="0"/>
                <a:cs typeface="Poppins" pitchFamily="2" charset="77"/>
              </a:rPr>
              <a:t>The Problem</a:t>
            </a:r>
          </a:p>
        </p:txBody>
      </p:sp>
      <p:sp>
        <p:nvSpPr>
          <p:cNvPr id="54" name="TextBox 53">
            <a:extLst>
              <a:ext uri="{FF2B5EF4-FFF2-40B4-BE49-F238E27FC236}">
                <a16:creationId xmlns:a16="http://schemas.microsoft.com/office/drawing/2014/main" id="{AAA586A6-6983-351D-D9C7-C151441A0562}"/>
              </a:ext>
            </a:extLst>
          </p:cNvPr>
          <p:cNvSpPr txBox="1"/>
          <p:nvPr/>
        </p:nvSpPr>
        <p:spPr>
          <a:xfrm>
            <a:off x="3257943" y="4458283"/>
            <a:ext cx="3914356" cy="1446550"/>
          </a:xfrm>
          <a:prstGeom prst="rect">
            <a:avLst/>
          </a:prstGeom>
          <a:noFill/>
          <a:ln>
            <a:noFill/>
          </a:ln>
        </p:spPr>
        <p:txBody>
          <a:bodyPr wrap="square">
            <a:spAutoFit/>
          </a:bodyPr>
          <a:lstStyle/>
          <a:p>
            <a:pPr marL="800100" marR="0" lvl="1"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IN" sz="1100" b="0" i="0" u="none" strike="noStrike" kern="1200" cap="none" spc="0" normalizeH="0" baseline="0" noProof="0" dirty="0">
                <a:ln>
                  <a:noFill/>
                </a:ln>
                <a:solidFill>
                  <a:srgbClr val="002E87"/>
                </a:solidFill>
                <a:effectLst/>
                <a:uLnTx/>
                <a:uFillTx/>
                <a:latin typeface="Poppins" pitchFamily="2" charset="77"/>
                <a:ea typeface="+mn-ea"/>
                <a:cs typeface="Poppins" pitchFamily="2" charset="77"/>
              </a:rPr>
              <a:t>Business - specific data models on </a:t>
            </a:r>
            <a:r>
              <a:rPr kumimoji="0" lang="en-IN" sz="1100" b="0" i="0" u="none" strike="noStrike" kern="1200" cap="none" spc="0" normalizeH="0" baseline="0" noProof="0" dirty="0" err="1">
                <a:ln>
                  <a:noFill/>
                </a:ln>
                <a:solidFill>
                  <a:srgbClr val="002E87"/>
                </a:solidFill>
                <a:effectLst/>
                <a:uLnTx/>
                <a:uFillTx/>
                <a:latin typeface="Poppins" pitchFamily="2" charset="77"/>
                <a:ea typeface="+mn-ea"/>
                <a:cs typeface="Poppins" pitchFamily="2" charset="77"/>
              </a:rPr>
              <a:t>dbt</a:t>
            </a:r>
            <a:endParaRPr kumimoji="0" lang="en-IN" sz="1100" b="0" i="0" u="none" strike="noStrike" kern="1200" cap="none" spc="0" normalizeH="0" baseline="0" noProof="0" dirty="0">
              <a:ln>
                <a:noFill/>
              </a:ln>
              <a:solidFill>
                <a:srgbClr val="002E87"/>
              </a:solidFill>
              <a:effectLst/>
              <a:uLnTx/>
              <a:uFillTx/>
              <a:latin typeface="Poppins" pitchFamily="2" charset="77"/>
              <a:ea typeface="+mn-ea"/>
              <a:cs typeface="Poppins" pitchFamily="2" charset="77"/>
            </a:endParaRPr>
          </a:p>
          <a:p>
            <a:pPr marL="800100" marR="0" lvl="1"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IN" sz="1100" b="0" i="0" u="none" strike="noStrike" kern="1200" cap="none" spc="0" normalizeH="0" baseline="0" noProof="0" dirty="0">
                <a:ln>
                  <a:noFill/>
                </a:ln>
                <a:solidFill>
                  <a:srgbClr val="002E87"/>
                </a:solidFill>
                <a:effectLst/>
                <a:uLnTx/>
                <a:uFillTx/>
                <a:latin typeface="Poppins" pitchFamily="2" charset="77"/>
                <a:ea typeface="+mn-ea"/>
                <a:cs typeface="Poppins" pitchFamily="2" charset="77"/>
              </a:rPr>
              <a:t>Automatic data quality checks with proactive alerting for data quality issues</a:t>
            </a:r>
          </a:p>
          <a:p>
            <a:pPr marL="800100" marR="0" lvl="1"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IN" sz="1100" b="0" i="0" u="none" strike="noStrike" kern="1200" cap="none" spc="0" normalizeH="0" baseline="0" noProof="0" dirty="0">
                <a:ln>
                  <a:noFill/>
                </a:ln>
                <a:solidFill>
                  <a:srgbClr val="002E87"/>
                </a:solidFill>
                <a:effectLst/>
                <a:uLnTx/>
                <a:uFillTx/>
                <a:latin typeface="Poppins" pitchFamily="2" charset="77"/>
                <a:ea typeface="+mn-ea"/>
                <a:cs typeface="Poppins" pitchFamily="2" charset="77"/>
              </a:rPr>
              <a:t>Retention and backup policies</a:t>
            </a:r>
          </a:p>
          <a:p>
            <a:pPr marL="800100" marR="0" lvl="1"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IN" sz="1100" b="0" i="0" u="none" strike="noStrike" kern="1200" cap="none" spc="0" normalizeH="0" baseline="0" noProof="0" dirty="0">
                <a:ln>
                  <a:noFill/>
                </a:ln>
                <a:solidFill>
                  <a:srgbClr val="002E87"/>
                </a:solidFill>
                <a:effectLst/>
                <a:uLnTx/>
                <a:uFillTx/>
                <a:latin typeface="Poppins" pitchFamily="2" charset="77"/>
                <a:ea typeface="+mn-ea"/>
                <a:cs typeface="Poppins" pitchFamily="2" charset="77"/>
              </a:rPr>
              <a:t>Timely error logging &amp; and alerting on every part of the data pipeline </a:t>
            </a:r>
          </a:p>
          <a:p>
            <a:pPr marL="800100" marR="0" lvl="1"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IN" sz="1100" b="0" i="0" u="none" strike="noStrike" kern="1200" cap="none" spc="0" normalizeH="0" baseline="0" noProof="0" dirty="0">
                <a:ln>
                  <a:noFill/>
                </a:ln>
                <a:solidFill>
                  <a:srgbClr val="002E87"/>
                </a:solidFill>
                <a:effectLst/>
                <a:uLnTx/>
                <a:uFillTx/>
                <a:latin typeface="Poppins" pitchFamily="2" charset="77"/>
                <a:ea typeface="+mn-ea"/>
                <a:cs typeface="Poppins" pitchFamily="2" charset="77"/>
              </a:rPr>
              <a:t>The ability to implement data corrections from user errors seamlessly and easily </a:t>
            </a:r>
          </a:p>
        </p:txBody>
      </p:sp>
      <p:grpSp>
        <p:nvGrpSpPr>
          <p:cNvPr id="55" name="Google Shape;9160;p73">
            <a:extLst>
              <a:ext uri="{FF2B5EF4-FFF2-40B4-BE49-F238E27FC236}">
                <a16:creationId xmlns:a16="http://schemas.microsoft.com/office/drawing/2014/main" id="{3CF2E807-D97A-3C80-C7F6-A37C08F083A3}"/>
              </a:ext>
            </a:extLst>
          </p:cNvPr>
          <p:cNvGrpSpPr/>
          <p:nvPr/>
        </p:nvGrpSpPr>
        <p:grpSpPr>
          <a:xfrm>
            <a:off x="7938768" y="3792217"/>
            <a:ext cx="403066" cy="399884"/>
            <a:chOff x="2508825" y="2318350"/>
            <a:chExt cx="297750" cy="295400"/>
          </a:xfrm>
          <a:solidFill>
            <a:srgbClr val="002E87"/>
          </a:solidFill>
        </p:grpSpPr>
        <p:sp>
          <p:nvSpPr>
            <p:cNvPr id="56" name="Google Shape;9161;p73">
              <a:extLst>
                <a:ext uri="{FF2B5EF4-FFF2-40B4-BE49-F238E27FC236}">
                  <a16:creationId xmlns:a16="http://schemas.microsoft.com/office/drawing/2014/main" id="{176A4FAC-1C4B-8A65-103A-7C51AFB36024}"/>
                </a:ext>
              </a:extLst>
            </p:cNvPr>
            <p:cNvSpPr/>
            <p:nvPr/>
          </p:nvSpPr>
          <p:spPr>
            <a:xfrm>
              <a:off x="2508825" y="2318350"/>
              <a:ext cx="297750" cy="295400"/>
            </a:xfrm>
            <a:custGeom>
              <a:avLst/>
              <a:gdLst/>
              <a:ahLst/>
              <a:cxnLst/>
              <a:rect l="l" t="t" r="r" b="b"/>
              <a:pathLst>
                <a:path w="11910" h="11816" extrusionOk="0">
                  <a:moveTo>
                    <a:pt x="5892" y="694"/>
                  </a:moveTo>
                  <a:cubicBezTo>
                    <a:pt x="7625" y="694"/>
                    <a:pt x="9043" y="2112"/>
                    <a:pt x="9043" y="3845"/>
                  </a:cubicBezTo>
                  <a:cubicBezTo>
                    <a:pt x="9043" y="5483"/>
                    <a:pt x="7751" y="6838"/>
                    <a:pt x="6081" y="6932"/>
                  </a:cubicBezTo>
                  <a:cubicBezTo>
                    <a:pt x="6018" y="6932"/>
                    <a:pt x="5987" y="6901"/>
                    <a:pt x="5924" y="6869"/>
                  </a:cubicBezTo>
                  <a:lnTo>
                    <a:pt x="5766" y="6711"/>
                  </a:lnTo>
                  <a:cubicBezTo>
                    <a:pt x="5297" y="6298"/>
                    <a:pt x="4683" y="6101"/>
                    <a:pt x="4072" y="6101"/>
                  </a:cubicBezTo>
                  <a:cubicBezTo>
                    <a:pt x="3985" y="6101"/>
                    <a:pt x="3899" y="6105"/>
                    <a:pt x="3813" y="6113"/>
                  </a:cubicBezTo>
                  <a:cubicBezTo>
                    <a:pt x="3151" y="5577"/>
                    <a:pt x="2773" y="4727"/>
                    <a:pt x="2773" y="3845"/>
                  </a:cubicBezTo>
                  <a:cubicBezTo>
                    <a:pt x="2773" y="2112"/>
                    <a:pt x="4191" y="694"/>
                    <a:pt x="5892" y="694"/>
                  </a:cubicBezTo>
                  <a:close/>
                  <a:moveTo>
                    <a:pt x="4171" y="6822"/>
                  </a:moveTo>
                  <a:cubicBezTo>
                    <a:pt x="4577" y="6822"/>
                    <a:pt x="4979" y="6964"/>
                    <a:pt x="5294" y="7247"/>
                  </a:cubicBezTo>
                  <a:cubicBezTo>
                    <a:pt x="5420" y="7373"/>
                    <a:pt x="5735" y="7657"/>
                    <a:pt x="5892" y="7657"/>
                  </a:cubicBezTo>
                  <a:lnTo>
                    <a:pt x="7972" y="7657"/>
                  </a:lnTo>
                  <a:cubicBezTo>
                    <a:pt x="8192" y="7657"/>
                    <a:pt x="8350" y="7814"/>
                    <a:pt x="8350" y="8003"/>
                  </a:cubicBezTo>
                  <a:cubicBezTo>
                    <a:pt x="8350" y="8192"/>
                    <a:pt x="8192" y="8350"/>
                    <a:pt x="7972" y="8350"/>
                  </a:cubicBezTo>
                  <a:lnTo>
                    <a:pt x="5514" y="8350"/>
                  </a:lnTo>
                  <a:cubicBezTo>
                    <a:pt x="5294" y="8350"/>
                    <a:pt x="5136" y="8507"/>
                    <a:pt x="5136" y="8728"/>
                  </a:cubicBezTo>
                  <a:cubicBezTo>
                    <a:pt x="5136" y="8917"/>
                    <a:pt x="5294" y="9074"/>
                    <a:pt x="5514" y="9074"/>
                  </a:cubicBezTo>
                  <a:lnTo>
                    <a:pt x="8224" y="9074"/>
                  </a:lnTo>
                  <a:cubicBezTo>
                    <a:pt x="8507" y="9074"/>
                    <a:pt x="8759" y="8948"/>
                    <a:pt x="8980" y="8759"/>
                  </a:cubicBezTo>
                  <a:lnTo>
                    <a:pt x="10492" y="7090"/>
                  </a:lnTo>
                  <a:cubicBezTo>
                    <a:pt x="10568" y="7033"/>
                    <a:pt x="10666" y="6987"/>
                    <a:pt x="10766" y="6987"/>
                  </a:cubicBezTo>
                  <a:cubicBezTo>
                    <a:pt x="10833" y="6987"/>
                    <a:pt x="10902" y="7008"/>
                    <a:pt x="10965" y="7058"/>
                  </a:cubicBezTo>
                  <a:cubicBezTo>
                    <a:pt x="11122" y="7184"/>
                    <a:pt x="11185" y="7373"/>
                    <a:pt x="11059" y="7531"/>
                  </a:cubicBezTo>
                  <a:lnTo>
                    <a:pt x="9389" y="9767"/>
                  </a:lnTo>
                  <a:cubicBezTo>
                    <a:pt x="9074" y="10209"/>
                    <a:pt x="8570" y="10492"/>
                    <a:pt x="8035" y="10492"/>
                  </a:cubicBezTo>
                  <a:lnTo>
                    <a:pt x="2773" y="10492"/>
                  </a:lnTo>
                  <a:lnTo>
                    <a:pt x="2773" y="7468"/>
                  </a:lnTo>
                  <a:lnTo>
                    <a:pt x="3025" y="7247"/>
                  </a:lnTo>
                  <a:cubicBezTo>
                    <a:pt x="3356" y="6964"/>
                    <a:pt x="3766" y="6822"/>
                    <a:pt x="4171" y="6822"/>
                  </a:cubicBezTo>
                  <a:close/>
                  <a:moveTo>
                    <a:pt x="1734" y="6932"/>
                  </a:moveTo>
                  <a:cubicBezTo>
                    <a:pt x="1923" y="6932"/>
                    <a:pt x="2080" y="7090"/>
                    <a:pt x="2080" y="7310"/>
                  </a:cubicBezTo>
                  <a:lnTo>
                    <a:pt x="2080" y="10807"/>
                  </a:lnTo>
                  <a:cubicBezTo>
                    <a:pt x="2080" y="10996"/>
                    <a:pt x="1923" y="11154"/>
                    <a:pt x="1734" y="11154"/>
                  </a:cubicBezTo>
                  <a:lnTo>
                    <a:pt x="662" y="11154"/>
                  </a:lnTo>
                  <a:lnTo>
                    <a:pt x="662" y="6932"/>
                  </a:lnTo>
                  <a:close/>
                  <a:moveTo>
                    <a:pt x="5924" y="1"/>
                  </a:moveTo>
                  <a:cubicBezTo>
                    <a:pt x="3844" y="1"/>
                    <a:pt x="2112" y="1734"/>
                    <a:pt x="2112" y="3845"/>
                  </a:cubicBezTo>
                  <a:cubicBezTo>
                    <a:pt x="2112" y="4790"/>
                    <a:pt x="2458" y="5672"/>
                    <a:pt x="3088" y="6396"/>
                  </a:cubicBezTo>
                  <a:cubicBezTo>
                    <a:pt x="2931" y="6459"/>
                    <a:pt x="2773" y="6585"/>
                    <a:pt x="2616" y="6711"/>
                  </a:cubicBezTo>
                  <a:cubicBezTo>
                    <a:pt x="2427" y="6428"/>
                    <a:pt x="2112" y="6270"/>
                    <a:pt x="1765" y="6270"/>
                  </a:cubicBezTo>
                  <a:lnTo>
                    <a:pt x="347" y="6270"/>
                  </a:lnTo>
                  <a:cubicBezTo>
                    <a:pt x="158" y="6270"/>
                    <a:pt x="1" y="6428"/>
                    <a:pt x="1" y="6585"/>
                  </a:cubicBezTo>
                  <a:lnTo>
                    <a:pt x="1" y="11469"/>
                  </a:lnTo>
                  <a:cubicBezTo>
                    <a:pt x="1" y="11658"/>
                    <a:pt x="158" y="11815"/>
                    <a:pt x="347" y="11815"/>
                  </a:cubicBezTo>
                  <a:lnTo>
                    <a:pt x="1765" y="11815"/>
                  </a:lnTo>
                  <a:cubicBezTo>
                    <a:pt x="2238" y="11815"/>
                    <a:pt x="2584" y="11563"/>
                    <a:pt x="2742" y="11122"/>
                  </a:cubicBezTo>
                  <a:lnTo>
                    <a:pt x="8035" y="11122"/>
                  </a:lnTo>
                  <a:cubicBezTo>
                    <a:pt x="8759" y="11122"/>
                    <a:pt x="9515" y="10776"/>
                    <a:pt x="9956" y="10146"/>
                  </a:cubicBezTo>
                  <a:lnTo>
                    <a:pt x="11595" y="7877"/>
                  </a:lnTo>
                  <a:cubicBezTo>
                    <a:pt x="11910" y="7468"/>
                    <a:pt x="11878" y="6838"/>
                    <a:pt x="11437" y="6459"/>
                  </a:cubicBezTo>
                  <a:cubicBezTo>
                    <a:pt x="11249" y="6301"/>
                    <a:pt x="11015" y="6221"/>
                    <a:pt x="10780" y="6221"/>
                  </a:cubicBezTo>
                  <a:cubicBezTo>
                    <a:pt x="10503" y="6221"/>
                    <a:pt x="10224" y="6332"/>
                    <a:pt x="10019" y="6554"/>
                  </a:cubicBezTo>
                  <a:lnTo>
                    <a:pt x="9011" y="7657"/>
                  </a:lnTo>
                  <a:cubicBezTo>
                    <a:pt x="8885" y="7247"/>
                    <a:pt x="8539" y="6932"/>
                    <a:pt x="8098" y="6932"/>
                  </a:cubicBezTo>
                  <a:cubicBezTo>
                    <a:pt x="8287" y="6838"/>
                    <a:pt x="8444" y="6680"/>
                    <a:pt x="8602" y="6522"/>
                  </a:cubicBezTo>
                  <a:cubicBezTo>
                    <a:pt x="9358" y="5798"/>
                    <a:pt x="9767" y="4821"/>
                    <a:pt x="9767" y="3845"/>
                  </a:cubicBezTo>
                  <a:cubicBezTo>
                    <a:pt x="9767" y="1734"/>
                    <a:pt x="8035" y="1"/>
                    <a:pt x="5924" y="1"/>
                  </a:cubicBezTo>
                  <a:close/>
                </a:path>
              </a:pathLst>
            </a:custGeom>
            <a:grpFill/>
            <a:ln>
              <a:noFill/>
            </a:ln>
          </p:spPr>
          <p:txBody>
            <a:bodyPr spcFirstLastPara="1" wrap="square" lIns="68569" tIns="68569" rIns="68569" bIns="68569" anchor="ctr" anchorCtr="0">
              <a:no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sz="1350" b="0" i="0" u="none" strike="noStrike" kern="1200" cap="none" spc="0" normalizeH="0" baseline="0" noProof="0">
                <a:ln>
                  <a:noFill/>
                </a:ln>
                <a:solidFill>
                  <a:prstClr val="black">
                    <a:lumMod val="75000"/>
                    <a:lumOff val="25000"/>
                  </a:prstClr>
                </a:solidFill>
                <a:effectLst/>
                <a:uLnTx/>
                <a:uFillTx/>
                <a:latin typeface="Lora" pitchFamily="2" charset="0"/>
                <a:ea typeface="+mn-ea"/>
                <a:cs typeface="+mn-cs"/>
              </a:endParaRPr>
            </a:p>
          </p:txBody>
        </p:sp>
        <p:sp>
          <p:nvSpPr>
            <p:cNvPr id="57" name="Google Shape;9162;p73">
              <a:extLst>
                <a:ext uri="{FF2B5EF4-FFF2-40B4-BE49-F238E27FC236}">
                  <a16:creationId xmlns:a16="http://schemas.microsoft.com/office/drawing/2014/main" id="{8C34CC95-8A9B-3346-0CFD-891FF35530FF}"/>
                </a:ext>
              </a:extLst>
            </p:cNvPr>
            <p:cNvSpPr/>
            <p:nvPr/>
          </p:nvSpPr>
          <p:spPr>
            <a:xfrm>
              <a:off x="2629350" y="2353025"/>
              <a:ext cx="54350" cy="121300"/>
            </a:xfrm>
            <a:custGeom>
              <a:avLst/>
              <a:gdLst/>
              <a:ahLst/>
              <a:cxnLst/>
              <a:rect l="l" t="t" r="r" b="b"/>
              <a:pathLst>
                <a:path w="2174" h="4852" extrusionOk="0">
                  <a:moveTo>
                    <a:pt x="1071" y="0"/>
                  </a:moveTo>
                  <a:cubicBezTo>
                    <a:pt x="882" y="0"/>
                    <a:pt x="725" y="158"/>
                    <a:pt x="725" y="347"/>
                  </a:cubicBezTo>
                  <a:lnTo>
                    <a:pt x="725" y="756"/>
                  </a:lnTo>
                  <a:cubicBezTo>
                    <a:pt x="315" y="914"/>
                    <a:pt x="63" y="1292"/>
                    <a:pt x="63" y="1733"/>
                  </a:cubicBezTo>
                  <a:cubicBezTo>
                    <a:pt x="0" y="2332"/>
                    <a:pt x="473" y="2804"/>
                    <a:pt x="1071" y="2804"/>
                  </a:cubicBezTo>
                  <a:cubicBezTo>
                    <a:pt x="1260" y="2804"/>
                    <a:pt x="1418" y="2962"/>
                    <a:pt x="1418" y="3151"/>
                  </a:cubicBezTo>
                  <a:cubicBezTo>
                    <a:pt x="1418" y="3308"/>
                    <a:pt x="1355" y="3434"/>
                    <a:pt x="1229" y="3466"/>
                  </a:cubicBezTo>
                  <a:cubicBezTo>
                    <a:pt x="1185" y="3492"/>
                    <a:pt x="1140" y="3503"/>
                    <a:pt x="1093" y="3503"/>
                  </a:cubicBezTo>
                  <a:cubicBezTo>
                    <a:pt x="970" y="3503"/>
                    <a:pt x="839" y="3422"/>
                    <a:pt x="725" y="3308"/>
                  </a:cubicBezTo>
                  <a:cubicBezTo>
                    <a:pt x="662" y="3245"/>
                    <a:pt x="575" y="3214"/>
                    <a:pt x="488" y="3214"/>
                  </a:cubicBezTo>
                  <a:cubicBezTo>
                    <a:pt x="402" y="3214"/>
                    <a:pt x="315" y="3245"/>
                    <a:pt x="252" y="3308"/>
                  </a:cubicBezTo>
                  <a:cubicBezTo>
                    <a:pt x="126" y="3434"/>
                    <a:pt x="126" y="3655"/>
                    <a:pt x="252" y="3781"/>
                  </a:cubicBezTo>
                  <a:cubicBezTo>
                    <a:pt x="410" y="3938"/>
                    <a:pt x="567" y="4064"/>
                    <a:pt x="756" y="4096"/>
                  </a:cubicBezTo>
                  <a:lnTo>
                    <a:pt x="756" y="4505"/>
                  </a:lnTo>
                  <a:cubicBezTo>
                    <a:pt x="756" y="4694"/>
                    <a:pt x="914" y="4852"/>
                    <a:pt x="1103" y="4852"/>
                  </a:cubicBezTo>
                  <a:cubicBezTo>
                    <a:pt x="1323" y="4852"/>
                    <a:pt x="1481" y="4694"/>
                    <a:pt x="1481" y="4505"/>
                  </a:cubicBezTo>
                  <a:lnTo>
                    <a:pt x="1481" y="4096"/>
                  </a:lnTo>
                  <a:cubicBezTo>
                    <a:pt x="1481" y="4096"/>
                    <a:pt x="1512" y="4096"/>
                    <a:pt x="1512" y="4064"/>
                  </a:cubicBezTo>
                  <a:cubicBezTo>
                    <a:pt x="1890" y="3907"/>
                    <a:pt x="2142" y="3497"/>
                    <a:pt x="2142" y="3119"/>
                  </a:cubicBezTo>
                  <a:cubicBezTo>
                    <a:pt x="2142" y="2521"/>
                    <a:pt x="1670" y="2079"/>
                    <a:pt x="1103" y="2079"/>
                  </a:cubicBezTo>
                  <a:cubicBezTo>
                    <a:pt x="914" y="2079"/>
                    <a:pt x="756" y="1922"/>
                    <a:pt x="756" y="1733"/>
                  </a:cubicBezTo>
                  <a:cubicBezTo>
                    <a:pt x="756" y="1575"/>
                    <a:pt x="851" y="1449"/>
                    <a:pt x="1008" y="1418"/>
                  </a:cubicBezTo>
                  <a:cubicBezTo>
                    <a:pt x="1047" y="1405"/>
                    <a:pt x="1085" y="1399"/>
                    <a:pt x="1124" y="1399"/>
                  </a:cubicBezTo>
                  <a:cubicBezTo>
                    <a:pt x="1273" y="1399"/>
                    <a:pt x="1418" y="1494"/>
                    <a:pt x="1544" y="1670"/>
                  </a:cubicBezTo>
                  <a:cubicBezTo>
                    <a:pt x="1610" y="1753"/>
                    <a:pt x="1703" y="1792"/>
                    <a:pt x="1795" y="1792"/>
                  </a:cubicBezTo>
                  <a:cubicBezTo>
                    <a:pt x="1876" y="1792"/>
                    <a:pt x="1957" y="1761"/>
                    <a:pt x="2016" y="1701"/>
                  </a:cubicBezTo>
                  <a:cubicBezTo>
                    <a:pt x="2174" y="1575"/>
                    <a:pt x="2174" y="1323"/>
                    <a:pt x="2048" y="1229"/>
                  </a:cubicBezTo>
                  <a:cubicBezTo>
                    <a:pt x="1859" y="977"/>
                    <a:pt x="1670" y="819"/>
                    <a:pt x="1418" y="756"/>
                  </a:cubicBezTo>
                  <a:lnTo>
                    <a:pt x="1418" y="347"/>
                  </a:lnTo>
                  <a:cubicBezTo>
                    <a:pt x="1418" y="158"/>
                    <a:pt x="1260" y="0"/>
                    <a:pt x="1071" y="0"/>
                  </a:cubicBezTo>
                  <a:close/>
                </a:path>
              </a:pathLst>
            </a:custGeom>
            <a:grpFill/>
            <a:ln>
              <a:noFill/>
            </a:ln>
          </p:spPr>
          <p:txBody>
            <a:bodyPr spcFirstLastPara="1" wrap="square" lIns="68569" tIns="68569" rIns="68569" bIns="68569" anchor="ctr" anchorCtr="0">
              <a:no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sz="1350" b="0" i="0" u="none" strike="noStrike" kern="1200" cap="none" spc="0" normalizeH="0" baseline="0" noProof="0">
                <a:ln>
                  <a:noFill/>
                </a:ln>
                <a:solidFill>
                  <a:prstClr val="black">
                    <a:lumMod val="75000"/>
                    <a:lumOff val="25000"/>
                  </a:prstClr>
                </a:solidFill>
                <a:effectLst/>
                <a:uLnTx/>
                <a:uFillTx/>
                <a:latin typeface="Lora" pitchFamily="2" charset="0"/>
                <a:ea typeface="+mn-ea"/>
                <a:cs typeface="+mn-cs"/>
              </a:endParaRPr>
            </a:p>
          </p:txBody>
        </p:sp>
      </p:grpSp>
      <p:pic>
        <p:nvPicPr>
          <p:cNvPr id="58" name="Graphic 57" descr="Database with solid fill">
            <a:extLst>
              <a:ext uri="{FF2B5EF4-FFF2-40B4-BE49-F238E27FC236}">
                <a16:creationId xmlns:a16="http://schemas.microsoft.com/office/drawing/2014/main" id="{4A9E3AFA-5D7C-FABB-80EB-D9F2CF40901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872858" y="1663754"/>
            <a:ext cx="563303" cy="563303"/>
          </a:xfrm>
          <a:prstGeom prst="rect">
            <a:avLst/>
          </a:prstGeom>
        </p:spPr>
      </p:pic>
      <p:grpSp>
        <p:nvGrpSpPr>
          <p:cNvPr id="59" name="Google Shape;12520;p89">
            <a:extLst>
              <a:ext uri="{FF2B5EF4-FFF2-40B4-BE49-F238E27FC236}">
                <a16:creationId xmlns:a16="http://schemas.microsoft.com/office/drawing/2014/main" id="{FC174B49-AB6C-5796-B6BD-DC5C9929DDC0}"/>
              </a:ext>
            </a:extLst>
          </p:cNvPr>
          <p:cNvGrpSpPr/>
          <p:nvPr/>
        </p:nvGrpSpPr>
        <p:grpSpPr>
          <a:xfrm>
            <a:off x="7975555" y="5649614"/>
            <a:ext cx="399884" cy="399884"/>
            <a:chOff x="-2419325" y="2408150"/>
            <a:chExt cx="291450" cy="291450"/>
          </a:xfrm>
          <a:solidFill>
            <a:srgbClr val="002E87"/>
          </a:solidFill>
        </p:grpSpPr>
        <p:sp>
          <p:nvSpPr>
            <p:cNvPr id="60" name="Google Shape;12521;p89">
              <a:extLst>
                <a:ext uri="{FF2B5EF4-FFF2-40B4-BE49-F238E27FC236}">
                  <a16:creationId xmlns:a16="http://schemas.microsoft.com/office/drawing/2014/main" id="{DACD3AD3-52BF-3316-0D03-6BD34BA2040A}"/>
                </a:ext>
              </a:extLst>
            </p:cNvPr>
            <p:cNvSpPr/>
            <p:nvPr/>
          </p:nvSpPr>
          <p:spPr>
            <a:xfrm>
              <a:off x="-2419325" y="2408150"/>
              <a:ext cx="291450" cy="291450"/>
            </a:xfrm>
            <a:custGeom>
              <a:avLst/>
              <a:gdLst/>
              <a:ahLst/>
              <a:cxnLst/>
              <a:rect l="l" t="t" r="r" b="b"/>
              <a:pathLst>
                <a:path w="11658" h="11658" extrusionOk="0">
                  <a:moveTo>
                    <a:pt x="8948" y="725"/>
                  </a:moveTo>
                  <a:lnTo>
                    <a:pt x="8948" y="2489"/>
                  </a:lnTo>
                  <a:lnTo>
                    <a:pt x="8948" y="10366"/>
                  </a:lnTo>
                  <a:cubicBezTo>
                    <a:pt x="8948" y="10586"/>
                    <a:pt x="9011" y="10838"/>
                    <a:pt x="9137" y="11027"/>
                  </a:cubicBezTo>
                  <a:lnTo>
                    <a:pt x="1733" y="11027"/>
                  </a:lnTo>
                  <a:cubicBezTo>
                    <a:pt x="1134" y="11027"/>
                    <a:pt x="662" y="10586"/>
                    <a:pt x="662" y="10019"/>
                  </a:cubicBezTo>
                  <a:lnTo>
                    <a:pt x="662" y="725"/>
                  </a:lnTo>
                  <a:close/>
                  <a:moveTo>
                    <a:pt x="11027" y="2836"/>
                  </a:moveTo>
                  <a:lnTo>
                    <a:pt x="11027" y="10366"/>
                  </a:lnTo>
                  <a:lnTo>
                    <a:pt x="10995" y="10366"/>
                  </a:lnTo>
                  <a:cubicBezTo>
                    <a:pt x="10995" y="10744"/>
                    <a:pt x="10680" y="11027"/>
                    <a:pt x="10334" y="11027"/>
                  </a:cubicBezTo>
                  <a:cubicBezTo>
                    <a:pt x="9987" y="11027"/>
                    <a:pt x="9672" y="10712"/>
                    <a:pt x="9672" y="10366"/>
                  </a:cubicBezTo>
                  <a:lnTo>
                    <a:pt x="9672" y="2836"/>
                  </a:lnTo>
                  <a:close/>
                  <a:moveTo>
                    <a:pt x="347" y="1"/>
                  </a:moveTo>
                  <a:cubicBezTo>
                    <a:pt x="158" y="1"/>
                    <a:pt x="0" y="158"/>
                    <a:pt x="0" y="347"/>
                  </a:cubicBezTo>
                  <a:lnTo>
                    <a:pt x="0" y="9956"/>
                  </a:lnTo>
                  <a:cubicBezTo>
                    <a:pt x="0" y="10901"/>
                    <a:pt x="756" y="11657"/>
                    <a:pt x="1702" y="11657"/>
                  </a:cubicBezTo>
                  <a:lnTo>
                    <a:pt x="10302" y="11657"/>
                  </a:lnTo>
                  <a:cubicBezTo>
                    <a:pt x="11027" y="11657"/>
                    <a:pt x="11657" y="11027"/>
                    <a:pt x="11657" y="10271"/>
                  </a:cubicBezTo>
                  <a:lnTo>
                    <a:pt x="11657" y="2395"/>
                  </a:lnTo>
                  <a:cubicBezTo>
                    <a:pt x="11657" y="2300"/>
                    <a:pt x="11500" y="2143"/>
                    <a:pt x="11342" y="2143"/>
                  </a:cubicBezTo>
                  <a:lnTo>
                    <a:pt x="9641" y="2143"/>
                  </a:lnTo>
                  <a:lnTo>
                    <a:pt x="9641" y="347"/>
                  </a:lnTo>
                  <a:cubicBezTo>
                    <a:pt x="9641" y="158"/>
                    <a:pt x="9483" y="1"/>
                    <a:pt x="9294" y="1"/>
                  </a:cubicBezTo>
                  <a:close/>
                </a:path>
              </a:pathLst>
            </a:custGeom>
            <a:grpFill/>
            <a:ln>
              <a:noFill/>
            </a:ln>
          </p:spPr>
          <p:txBody>
            <a:bodyPr spcFirstLastPara="1" wrap="square" lIns="91425" tIns="91425" rIns="91425" bIns="91425" anchor="ctr" anchorCtr="0">
              <a:no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Lora" pitchFamily="2" charset="0"/>
                <a:ea typeface="+mn-ea"/>
                <a:cs typeface="+mn-cs"/>
              </a:endParaRPr>
            </a:p>
          </p:txBody>
        </p:sp>
        <p:sp>
          <p:nvSpPr>
            <p:cNvPr id="61" name="Google Shape;12522;p89">
              <a:extLst>
                <a:ext uri="{FF2B5EF4-FFF2-40B4-BE49-F238E27FC236}">
                  <a16:creationId xmlns:a16="http://schemas.microsoft.com/office/drawing/2014/main" id="{92547DBD-C945-7C55-84E0-996209C0BEB4}"/>
                </a:ext>
              </a:extLst>
            </p:cNvPr>
            <p:cNvSpPr/>
            <p:nvPr/>
          </p:nvSpPr>
          <p:spPr>
            <a:xfrm>
              <a:off x="-2385475" y="2444375"/>
              <a:ext cx="173325" cy="86675"/>
            </a:xfrm>
            <a:custGeom>
              <a:avLst/>
              <a:gdLst/>
              <a:ahLst/>
              <a:cxnLst/>
              <a:rect l="l" t="t" r="r" b="b"/>
              <a:pathLst>
                <a:path w="6933" h="3467" extrusionOk="0">
                  <a:moveTo>
                    <a:pt x="6207" y="694"/>
                  </a:moveTo>
                  <a:lnTo>
                    <a:pt x="6207" y="2742"/>
                  </a:lnTo>
                  <a:lnTo>
                    <a:pt x="694" y="2742"/>
                  </a:lnTo>
                  <a:lnTo>
                    <a:pt x="694" y="694"/>
                  </a:lnTo>
                  <a:close/>
                  <a:moveTo>
                    <a:pt x="348" y="1"/>
                  </a:moveTo>
                  <a:cubicBezTo>
                    <a:pt x="159" y="1"/>
                    <a:pt x="1" y="158"/>
                    <a:pt x="1" y="379"/>
                  </a:cubicBezTo>
                  <a:lnTo>
                    <a:pt x="1" y="3120"/>
                  </a:lnTo>
                  <a:cubicBezTo>
                    <a:pt x="1" y="3309"/>
                    <a:pt x="159" y="3466"/>
                    <a:pt x="348" y="3466"/>
                  </a:cubicBezTo>
                  <a:lnTo>
                    <a:pt x="6554" y="3466"/>
                  </a:lnTo>
                  <a:cubicBezTo>
                    <a:pt x="6775" y="3466"/>
                    <a:pt x="6932" y="3309"/>
                    <a:pt x="6932" y="3120"/>
                  </a:cubicBezTo>
                  <a:lnTo>
                    <a:pt x="6932" y="379"/>
                  </a:lnTo>
                  <a:cubicBezTo>
                    <a:pt x="6869" y="158"/>
                    <a:pt x="6712" y="1"/>
                    <a:pt x="6554" y="1"/>
                  </a:cubicBezTo>
                  <a:close/>
                </a:path>
              </a:pathLst>
            </a:custGeom>
            <a:grpFill/>
            <a:ln>
              <a:noFill/>
            </a:ln>
          </p:spPr>
          <p:txBody>
            <a:bodyPr spcFirstLastPara="1" wrap="square" lIns="91425" tIns="91425" rIns="91425" bIns="91425" anchor="ctr" anchorCtr="0">
              <a:no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Lora" pitchFamily="2" charset="0"/>
                <a:ea typeface="+mn-ea"/>
                <a:cs typeface="+mn-cs"/>
              </a:endParaRPr>
            </a:p>
          </p:txBody>
        </p:sp>
        <p:sp>
          <p:nvSpPr>
            <p:cNvPr id="62" name="Google Shape;12523;p89">
              <a:extLst>
                <a:ext uri="{FF2B5EF4-FFF2-40B4-BE49-F238E27FC236}">
                  <a16:creationId xmlns:a16="http://schemas.microsoft.com/office/drawing/2014/main" id="{DA2CE2C1-FA9F-2D6F-4039-153F7E157B02}"/>
                </a:ext>
              </a:extLst>
            </p:cNvPr>
            <p:cNvSpPr/>
            <p:nvPr/>
          </p:nvSpPr>
          <p:spPr>
            <a:xfrm>
              <a:off x="-2385475" y="2545975"/>
              <a:ext cx="86675" cy="86675"/>
            </a:xfrm>
            <a:custGeom>
              <a:avLst/>
              <a:gdLst/>
              <a:ahLst/>
              <a:cxnLst/>
              <a:rect l="l" t="t" r="r" b="b"/>
              <a:pathLst>
                <a:path w="3467" h="3467" extrusionOk="0">
                  <a:moveTo>
                    <a:pt x="2742" y="757"/>
                  </a:moveTo>
                  <a:lnTo>
                    <a:pt x="2742" y="2805"/>
                  </a:lnTo>
                  <a:lnTo>
                    <a:pt x="694" y="2805"/>
                  </a:lnTo>
                  <a:lnTo>
                    <a:pt x="694" y="757"/>
                  </a:lnTo>
                  <a:close/>
                  <a:moveTo>
                    <a:pt x="348" y="1"/>
                  </a:moveTo>
                  <a:cubicBezTo>
                    <a:pt x="159" y="1"/>
                    <a:pt x="1" y="158"/>
                    <a:pt x="1" y="347"/>
                  </a:cubicBezTo>
                  <a:lnTo>
                    <a:pt x="1" y="3120"/>
                  </a:lnTo>
                  <a:cubicBezTo>
                    <a:pt x="1" y="3309"/>
                    <a:pt x="159" y="3466"/>
                    <a:pt x="348" y="3466"/>
                  </a:cubicBezTo>
                  <a:lnTo>
                    <a:pt x="3088" y="3466"/>
                  </a:lnTo>
                  <a:cubicBezTo>
                    <a:pt x="3309" y="3466"/>
                    <a:pt x="3467" y="3309"/>
                    <a:pt x="3467" y="3120"/>
                  </a:cubicBezTo>
                  <a:lnTo>
                    <a:pt x="3467" y="347"/>
                  </a:lnTo>
                  <a:cubicBezTo>
                    <a:pt x="3467" y="158"/>
                    <a:pt x="3309" y="1"/>
                    <a:pt x="3088" y="1"/>
                  </a:cubicBezTo>
                  <a:close/>
                </a:path>
              </a:pathLst>
            </a:custGeom>
            <a:grpFill/>
            <a:ln>
              <a:noFill/>
            </a:ln>
          </p:spPr>
          <p:txBody>
            <a:bodyPr spcFirstLastPara="1" wrap="square" lIns="91425" tIns="91425" rIns="91425" bIns="91425" anchor="ctr" anchorCtr="0">
              <a:no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Lora" pitchFamily="2" charset="0"/>
                <a:ea typeface="+mn-ea"/>
                <a:cs typeface="+mn-cs"/>
              </a:endParaRPr>
            </a:p>
          </p:txBody>
        </p:sp>
        <p:sp>
          <p:nvSpPr>
            <p:cNvPr id="63" name="Google Shape;12524;p89">
              <a:extLst>
                <a:ext uri="{FF2B5EF4-FFF2-40B4-BE49-F238E27FC236}">
                  <a16:creationId xmlns:a16="http://schemas.microsoft.com/office/drawing/2014/main" id="{0DFD7E4D-922F-0A5B-9C64-D1664093E2D2}"/>
                </a:ext>
              </a:extLst>
            </p:cNvPr>
            <p:cNvSpPr/>
            <p:nvPr/>
          </p:nvSpPr>
          <p:spPr>
            <a:xfrm>
              <a:off x="-2281500" y="2546775"/>
              <a:ext cx="69350" cy="18125"/>
            </a:xfrm>
            <a:custGeom>
              <a:avLst/>
              <a:gdLst/>
              <a:ahLst/>
              <a:cxnLst/>
              <a:rect l="l" t="t" r="r" b="b"/>
              <a:pathLst>
                <a:path w="2774" h="725" extrusionOk="0">
                  <a:moveTo>
                    <a:pt x="347" y="0"/>
                  </a:moveTo>
                  <a:cubicBezTo>
                    <a:pt x="158" y="0"/>
                    <a:pt x="1" y="158"/>
                    <a:pt x="1" y="378"/>
                  </a:cubicBezTo>
                  <a:cubicBezTo>
                    <a:pt x="1" y="567"/>
                    <a:pt x="158" y="725"/>
                    <a:pt x="347" y="725"/>
                  </a:cubicBezTo>
                  <a:lnTo>
                    <a:pt x="2395" y="725"/>
                  </a:lnTo>
                  <a:cubicBezTo>
                    <a:pt x="2616" y="725"/>
                    <a:pt x="2773" y="567"/>
                    <a:pt x="2773" y="378"/>
                  </a:cubicBezTo>
                  <a:cubicBezTo>
                    <a:pt x="2710" y="158"/>
                    <a:pt x="2553" y="0"/>
                    <a:pt x="2395" y="0"/>
                  </a:cubicBezTo>
                  <a:close/>
                </a:path>
              </a:pathLst>
            </a:custGeom>
            <a:grpFill/>
            <a:ln>
              <a:noFill/>
            </a:ln>
          </p:spPr>
          <p:txBody>
            <a:bodyPr spcFirstLastPara="1" wrap="square" lIns="91425" tIns="91425" rIns="91425" bIns="91425" anchor="ctr" anchorCtr="0">
              <a:no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Lora" pitchFamily="2" charset="0"/>
                <a:ea typeface="+mn-ea"/>
                <a:cs typeface="+mn-cs"/>
              </a:endParaRPr>
            </a:p>
          </p:txBody>
        </p:sp>
        <p:sp>
          <p:nvSpPr>
            <p:cNvPr id="64" name="Google Shape;12525;p89">
              <a:extLst>
                <a:ext uri="{FF2B5EF4-FFF2-40B4-BE49-F238E27FC236}">
                  <a16:creationId xmlns:a16="http://schemas.microsoft.com/office/drawing/2014/main" id="{06F65F55-8FB0-B20F-C753-3E737C370741}"/>
                </a:ext>
              </a:extLst>
            </p:cNvPr>
            <p:cNvSpPr/>
            <p:nvPr/>
          </p:nvSpPr>
          <p:spPr>
            <a:xfrm>
              <a:off x="-2281500" y="2581425"/>
              <a:ext cx="69350" cy="18150"/>
            </a:xfrm>
            <a:custGeom>
              <a:avLst/>
              <a:gdLst/>
              <a:ahLst/>
              <a:cxnLst/>
              <a:rect l="l" t="t" r="r" b="b"/>
              <a:pathLst>
                <a:path w="2774" h="726" extrusionOk="0">
                  <a:moveTo>
                    <a:pt x="347" y="1"/>
                  </a:moveTo>
                  <a:cubicBezTo>
                    <a:pt x="158" y="1"/>
                    <a:pt x="1" y="158"/>
                    <a:pt x="1" y="347"/>
                  </a:cubicBezTo>
                  <a:cubicBezTo>
                    <a:pt x="1" y="568"/>
                    <a:pt x="158" y="725"/>
                    <a:pt x="347" y="725"/>
                  </a:cubicBezTo>
                  <a:lnTo>
                    <a:pt x="2395" y="725"/>
                  </a:lnTo>
                  <a:cubicBezTo>
                    <a:pt x="2616" y="725"/>
                    <a:pt x="2773" y="568"/>
                    <a:pt x="2773" y="347"/>
                  </a:cubicBezTo>
                  <a:cubicBezTo>
                    <a:pt x="2710" y="158"/>
                    <a:pt x="2553" y="1"/>
                    <a:pt x="2395" y="1"/>
                  </a:cubicBezTo>
                  <a:close/>
                </a:path>
              </a:pathLst>
            </a:custGeom>
            <a:grpFill/>
            <a:ln>
              <a:noFill/>
            </a:ln>
          </p:spPr>
          <p:txBody>
            <a:bodyPr spcFirstLastPara="1" wrap="square" lIns="91425" tIns="91425" rIns="91425" bIns="91425" anchor="ctr" anchorCtr="0">
              <a:no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Lora" pitchFamily="2" charset="0"/>
                <a:ea typeface="+mn-ea"/>
                <a:cs typeface="+mn-cs"/>
              </a:endParaRPr>
            </a:p>
          </p:txBody>
        </p:sp>
        <p:sp>
          <p:nvSpPr>
            <p:cNvPr id="65" name="Google Shape;12526;p89">
              <a:extLst>
                <a:ext uri="{FF2B5EF4-FFF2-40B4-BE49-F238E27FC236}">
                  <a16:creationId xmlns:a16="http://schemas.microsoft.com/office/drawing/2014/main" id="{05BD753D-45E3-01A8-2F90-C06F53863435}"/>
                </a:ext>
              </a:extLst>
            </p:cNvPr>
            <p:cNvSpPr/>
            <p:nvPr/>
          </p:nvSpPr>
          <p:spPr>
            <a:xfrm>
              <a:off x="-2281500" y="2616075"/>
              <a:ext cx="69350" cy="17350"/>
            </a:xfrm>
            <a:custGeom>
              <a:avLst/>
              <a:gdLst/>
              <a:ahLst/>
              <a:cxnLst/>
              <a:rect l="l" t="t" r="r" b="b"/>
              <a:pathLst>
                <a:path w="2774" h="694" extrusionOk="0">
                  <a:moveTo>
                    <a:pt x="347" y="1"/>
                  </a:moveTo>
                  <a:cubicBezTo>
                    <a:pt x="158" y="1"/>
                    <a:pt x="1" y="158"/>
                    <a:pt x="1" y="347"/>
                  </a:cubicBezTo>
                  <a:cubicBezTo>
                    <a:pt x="1" y="536"/>
                    <a:pt x="158" y="694"/>
                    <a:pt x="347" y="694"/>
                  </a:cubicBezTo>
                  <a:lnTo>
                    <a:pt x="2395" y="694"/>
                  </a:lnTo>
                  <a:cubicBezTo>
                    <a:pt x="2616" y="694"/>
                    <a:pt x="2773" y="536"/>
                    <a:pt x="2773" y="347"/>
                  </a:cubicBezTo>
                  <a:cubicBezTo>
                    <a:pt x="2710" y="158"/>
                    <a:pt x="2553" y="1"/>
                    <a:pt x="2395" y="1"/>
                  </a:cubicBezTo>
                  <a:close/>
                </a:path>
              </a:pathLst>
            </a:custGeom>
            <a:grpFill/>
            <a:ln>
              <a:noFill/>
            </a:ln>
          </p:spPr>
          <p:txBody>
            <a:bodyPr spcFirstLastPara="1" wrap="square" lIns="91425" tIns="91425" rIns="91425" bIns="91425" anchor="ctr" anchorCtr="0">
              <a:no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Lora" pitchFamily="2" charset="0"/>
                <a:ea typeface="+mn-ea"/>
                <a:cs typeface="+mn-cs"/>
              </a:endParaRPr>
            </a:p>
          </p:txBody>
        </p:sp>
        <p:sp>
          <p:nvSpPr>
            <p:cNvPr id="66" name="Google Shape;12527;p89">
              <a:extLst>
                <a:ext uri="{FF2B5EF4-FFF2-40B4-BE49-F238E27FC236}">
                  <a16:creationId xmlns:a16="http://schemas.microsoft.com/office/drawing/2014/main" id="{96008B54-41EB-E3B0-BC2C-3F226F3D8038}"/>
                </a:ext>
              </a:extLst>
            </p:cNvPr>
            <p:cNvSpPr/>
            <p:nvPr/>
          </p:nvSpPr>
          <p:spPr>
            <a:xfrm>
              <a:off x="-2385475" y="2649150"/>
              <a:ext cx="173325" cy="18150"/>
            </a:xfrm>
            <a:custGeom>
              <a:avLst/>
              <a:gdLst/>
              <a:ahLst/>
              <a:cxnLst/>
              <a:rect l="l" t="t" r="r" b="b"/>
              <a:pathLst>
                <a:path w="6933" h="726" extrusionOk="0">
                  <a:moveTo>
                    <a:pt x="348" y="1"/>
                  </a:moveTo>
                  <a:cubicBezTo>
                    <a:pt x="159" y="1"/>
                    <a:pt x="1" y="159"/>
                    <a:pt x="1" y="379"/>
                  </a:cubicBezTo>
                  <a:cubicBezTo>
                    <a:pt x="1" y="568"/>
                    <a:pt x="159" y="726"/>
                    <a:pt x="348" y="726"/>
                  </a:cubicBezTo>
                  <a:lnTo>
                    <a:pt x="6554" y="726"/>
                  </a:lnTo>
                  <a:cubicBezTo>
                    <a:pt x="6775" y="726"/>
                    <a:pt x="6932" y="568"/>
                    <a:pt x="6932" y="379"/>
                  </a:cubicBezTo>
                  <a:cubicBezTo>
                    <a:pt x="6869" y="159"/>
                    <a:pt x="6712" y="1"/>
                    <a:pt x="6554" y="1"/>
                  </a:cubicBezTo>
                  <a:close/>
                </a:path>
              </a:pathLst>
            </a:custGeom>
            <a:grpFill/>
            <a:ln>
              <a:noFill/>
            </a:ln>
          </p:spPr>
          <p:txBody>
            <a:bodyPr spcFirstLastPara="1" wrap="square" lIns="91425" tIns="91425" rIns="91425" bIns="91425" anchor="ctr" anchorCtr="0">
              <a:no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lumMod val="75000"/>
                    <a:lumOff val="25000"/>
                  </a:prstClr>
                </a:solidFill>
                <a:effectLst/>
                <a:uLnTx/>
                <a:uFillTx/>
                <a:latin typeface="Lora" pitchFamily="2" charset="0"/>
                <a:ea typeface="+mn-ea"/>
                <a:cs typeface="+mn-cs"/>
              </a:endParaRPr>
            </a:p>
          </p:txBody>
        </p:sp>
      </p:grpSp>
      <p:pic>
        <p:nvPicPr>
          <p:cNvPr id="67" name="Graphic 66">
            <a:extLst>
              <a:ext uri="{FF2B5EF4-FFF2-40B4-BE49-F238E27FC236}">
                <a16:creationId xmlns:a16="http://schemas.microsoft.com/office/drawing/2014/main" id="{0DC9A61E-920A-6A6B-DCE4-E143479BA70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935109" y="4771551"/>
            <a:ext cx="404300" cy="404300"/>
          </a:xfrm>
          <a:prstGeom prst="rect">
            <a:avLst/>
          </a:prstGeom>
        </p:spPr>
      </p:pic>
      <p:grpSp>
        <p:nvGrpSpPr>
          <p:cNvPr id="68" name="Group 67">
            <a:extLst>
              <a:ext uri="{FF2B5EF4-FFF2-40B4-BE49-F238E27FC236}">
                <a16:creationId xmlns:a16="http://schemas.microsoft.com/office/drawing/2014/main" id="{95DEFB1A-4AF6-CA1A-8EA0-D80A7EAB31E5}"/>
              </a:ext>
            </a:extLst>
          </p:cNvPr>
          <p:cNvGrpSpPr/>
          <p:nvPr/>
        </p:nvGrpSpPr>
        <p:grpSpPr>
          <a:xfrm>
            <a:off x="7928221" y="2745590"/>
            <a:ext cx="558220" cy="558312"/>
            <a:chOff x="7928221" y="2272577"/>
            <a:chExt cx="558220" cy="558312"/>
          </a:xfrm>
        </p:grpSpPr>
        <p:pic>
          <p:nvPicPr>
            <p:cNvPr id="69" name="Graphic 68" descr="Bar chart with solid fill">
              <a:extLst>
                <a:ext uri="{FF2B5EF4-FFF2-40B4-BE49-F238E27FC236}">
                  <a16:creationId xmlns:a16="http://schemas.microsoft.com/office/drawing/2014/main" id="{15FE76EF-EEF5-18BD-5637-A24B02D34E9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928221" y="2272577"/>
              <a:ext cx="441136" cy="441136"/>
            </a:xfrm>
            <a:prstGeom prst="rect">
              <a:avLst/>
            </a:prstGeom>
          </p:spPr>
        </p:pic>
        <p:pic>
          <p:nvPicPr>
            <p:cNvPr id="70" name="Graphic 69" descr="Magnifying glass with solid fill">
              <a:extLst>
                <a:ext uri="{FF2B5EF4-FFF2-40B4-BE49-F238E27FC236}">
                  <a16:creationId xmlns:a16="http://schemas.microsoft.com/office/drawing/2014/main" id="{52B8C056-4A26-1575-C04B-9F0ED5E08D08}"/>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4319208">
              <a:off x="8086556" y="2431004"/>
              <a:ext cx="399885" cy="399885"/>
            </a:xfrm>
            <a:prstGeom prst="rect">
              <a:avLst/>
            </a:prstGeom>
          </p:spPr>
        </p:pic>
      </p:grpSp>
      <p:sp>
        <p:nvSpPr>
          <p:cNvPr id="71" name="TextBox 70">
            <a:extLst>
              <a:ext uri="{FF2B5EF4-FFF2-40B4-BE49-F238E27FC236}">
                <a16:creationId xmlns:a16="http://schemas.microsoft.com/office/drawing/2014/main" id="{965B68F7-A3D7-8F4E-CBB2-97E232231506}"/>
              </a:ext>
            </a:extLst>
          </p:cNvPr>
          <p:cNvSpPr txBox="1"/>
          <p:nvPr/>
        </p:nvSpPr>
        <p:spPr>
          <a:xfrm>
            <a:off x="364937" y="1112624"/>
            <a:ext cx="6887138" cy="530884"/>
          </a:xfrm>
          <a:prstGeom prst="rect">
            <a:avLst/>
          </a:prstGeom>
          <a:noFill/>
          <a:ln>
            <a:noFill/>
          </a:ln>
        </p:spPr>
        <p:txBody>
          <a:bodyPr spcFirstLastPara="1" wrap="square" lIns="91425" tIns="91425" rIns="91425" bIns="91425" rtlCol="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FFFFFF"/>
                </a:solidFill>
                <a:effectLst/>
                <a:uLnTx/>
                <a:uFillTx/>
                <a:latin typeface="Poppins" pitchFamily="2" charset="77"/>
                <a:ea typeface="Calibri" panose="020F0502020204030204" pitchFamily="34" charset="0"/>
                <a:cs typeface="Poppins" pitchFamily="2" charset="77"/>
              </a:rPr>
              <a:t>Customer Information:  </a:t>
            </a:r>
            <a:r>
              <a:rPr kumimoji="0" lang="en-US" sz="1050" b="0" i="0" u="none" strike="noStrike" kern="0" cap="none" spc="0" normalizeH="0" baseline="0" noProof="0" dirty="0">
                <a:ln>
                  <a:noFill/>
                </a:ln>
                <a:solidFill>
                  <a:srgbClr val="FFFFFF"/>
                </a:solidFill>
                <a:effectLst/>
                <a:uLnTx/>
                <a:uFillTx/>
                <a:latin typeface="Poppins" pitchFamily="2" charset="77"/>
                <a:ea typeface="Calibri" panose="020F0502020204030204" pitchFamily="34" charset="0"/>
                <a:cs typeface="Poppins" pitchFamily="2" charset="77"/>
              </a:rPr>
              <a:t>The client is a large B2B sales agency with over 50 clients to cater to. Major challenges were with data quality, sales performance tracking, and reporting for their clients.</a:t>
            </a:r>
            <a:endParaRPr kumimoji="0" lang="en-US" sz="1100" b="0" i="0" u="none" strike="noStrike" kern="0" cap="none" spc="0" normalizeH="0" baseline="0" noProof="0" dirty="0">
              <a:ln>
                <a:noFill/>
              </a:ln>
              <a:solidFill>
                <a:srgbClr val="FFFFFF"/>
              </a:solidFill>
              <a:effectLst/>
              <a:uLnTx/>
              <a:uFillTx/>
              <a:latin typeface="Poppins" pitchFamily="2" charset="77"/>
              <a:ea typeface="Calibri" panose="020F0502020204030204" pitchFamily="34" charset="0"/>
              <a:cs typeface="Poppins" pitchFamily="2" charset="77"/>
            </a:endParaRPr>
          </a:p>
        </p:txBody>
      </p:sp>
    </p:spTree>
    <p:extLst>
      <p:ext uri="{BB962C8B-B14F-4D97-AF65-F5344CB8AC3E}">
        <p14:creationId xmlns:p14="http://schemas.microsoft.com/office/powerpoint/2010/main" val="23687505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4AE1157-7BA7-2C85-6452-7078988BF6D2}"/>
              </a:ext>
            </a:extLst>
          </p:cNvPr>
          <p:cNvSpPr/>
          <p:nvPr/>
        </p:nvSpPr>
        <p:spPr>
          <a:xfrm>
            <a:off x="451524" y="895793"/>
            <a:ext cx="11413440" cy="698993"/>
          </a:xfrm>
          <a:prstGeom prst="rect">
            <a:avLst/>
          </a:prstGeom>
          <a:solidFill>
            <a:srgbClr val="002E8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CF4BE18-72D2-7CC7-0C7F-3DEC6E8DAE76}"/>
              </a:ext>
            </a:extLst>
          </p:cNvPr>
          <p:cNvSpPr>
            <a:spLocks noGrp="1"/>
          </p:cNvSpPr>
          <p:nvPr>
            <p:ph type="title"/>
          </p:nvPr>
        </p:nvSpPr>
        <p:spPr>
          <a:xfrm>
            <a:off x="592668" y="257992"/>
            <a:ext cx="8244381" cy="559260"/>
          </a:xfrm>
        </p:spPr>
        <p:txBody>
          <a:bodyPr>
            <a:noAutofit/>
          </a:bodyPr>
          <a:lstStyle/>
          <a:p>
            <a:br>
              <a:rPr kumimoji="0" lang="en-US" sz="2400" b="1" i="0" u="none" strike="noStrike" kern="1200" cap="none" spc="0" normalizeH="0" baseline="0" noProof="0">
                <a:ln>
                  <a:noFill/>
                </a:ln>
                <a:effectLst/>
                <a:uLnTx/>
                <a:uFillTx/>
                <a:ea typeface="+mj-ea"/>
                <a:cs typeface="+mj-cs"/>
              </a:rPr>
            </a:br>
            <a:r>
              <a:rPr kumimoji="0" lang="en-US" sz="2400" b="1" i="0" u="none" strike="noStrike" kern="1200" cap="none" spc="0" normalizeH="0" baseline="0" noProof="0">
                <a:ln>
                  <a:noFill/>
                </a:ln>
                <a:effectLst/>
                <a:uLnTx/>
                <a:uFillTx/>
                <a:ea typeface="+mj-ea"/>
                <a:cs typeface="+mj-cs"/>
              </a:rPr>
              <a:t>Data and Cloud Migration </a:t>
            </a:r>
            <a:br>
              <a:rPr kumimoji="0" lang="en-US" sz="2400" b="1" i="0" u="none" strike="noStrike" kern="1200" cap="none" spc="0" normalizeH="0" baseline="0" noProof="0">
                <a:ln>
                  <a:noFill/>
                </a:ln>
                <a:effectLst/>
                <a:uLnTx/>
                <a:uFillTx/>
                <a:ea typeface="+mj-ea"/>
                <a:cs typeface="+mj-cs"/>
              </a:rPr>
            </a:br>
            <a:endParaRPr lang="en-US" sz="2400"/>
          </a:p>
        </p:txBody>
      </p:sp>
      <p:sp>
        <p:nvSpPr>
          <p:cNvPr id="7" name="Rectangle 6">
            <a:extLst>
              <a:ext uri="{FF2B5EF4-FFF2-40B4-BE49-F238E27FC236}">
                <a16:creationId xmlns:a16="http://schemas.microsoft.com/office/drawing/2014/main" id="{20FF2CE9-30B8-26E9-04AF-8504DBCDD489}"/>
              </a:ext>
            </a:extLst>
          </p:cNvPr>
          <p:cNvSpPr/>
          <p:nvPr/>
        </p:nvSpPr>
        <p:spPr>
          <a:xfrm>
            <a:off x="435621" y="4873249"/>
            <a:ext cx="3505147" cy="1573451"/>
          </a:xfrm>
          <a:prstGeom prst="rect">
            <a:avLst/>
          </a:prstGeom>
          <a:solidFill>
            <a:srgbClr val="F1F4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14" name="Rectangle 13">
            <a:extLst>
              <a:ext uri="{FF2B5EF4-FFF2-40B4-BE49-F238E27FC236}">
                <a16:creationId xmlns:a16="http://schemas.microsoft.com/office/drawing/2014/main" id="{82B07707-F65A-6614-361A-668D655E5A3E}"/>
              </a:ext>
            </a:extLst>
          </p:cNvPr>
          <p:cNvSpPr/>
          <p:nvPr/>
        </p:nvSpPr>
        <p:spPr>
          <a:xfrm>
            <a:off x="4044246" y="4873249"/>
            <a:ext cx="3505147" cy="1573451"/>
          </a:xfrm>
          <a:prstGeom prst="rect">
            <a:avLst/>
          </a:prstGeom>
          <a:solidFill>
            <a:srgbClr val="F1F4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0326F55B-FDE2-038E-5CBB-646EF2CDF27F}"/>
              </a:ext>
            </a:extLst>
          </p:cNvPr>
          <p:cNvSpPr txBox="1"/>
          <p:nvPr/>
        </p:nvSpPr>
        <p:spPr>
          <a:xfrm>
            <a:off x="466927" y="918087"/>
            <a:ext cx="11021071" cy="61555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white"/>
                </a:solidFill>
                <a:effectLst/>
                <a:uLnTx/>
                <a:uFillTx/>
                <a:latin typeface="Poppins"/>
                <a:ea typeface="+mn-ea"/>
                <a:cs typeface="Calibri"/>
              </a:rPr>
              <a:t>Business Context: </a:t>
            </a:r>
            <a:r>
              <a:rPr kumimoji="0" lang="en-US" sz="1100" b="0" i="0" u="none" strike="noStrike" kern="1200" cap="none" spc="0" normalizeH="0" baseline="0" noProof="0">
                <a:ln>
                  <a:noFill/>
                </a:ln>
                <a:solidFill>
                  <a:prstClr val="white"/>
                </a:solidFill>
                <a:effectLst/>
                <a:uLnTx/>
                <a:uFillTx/>
                <a:latin typeface="Poppins"/>
                <a:ea typeface="+mn-ea"/>
                <a:cs typeface="+mn-cs"/>
              </a:rPr>
              <a:t>The client was utilizing a data-intensive application with complex workflows and operations. They were facing several challenges due to the increasing demand for transactions, which required scalable and high-performance solutions. To support future use cases, improve performance, and increase scalability, the client was looking for a reliable partner to help them migrate the system to the cloud.</a:t>
            </a:r>
            <a:endParaRPr kumimoji="0" lang="en-US" sz="1100" b="1" i="0" u="none" strike="noStrike" kern="1200" cap="none" spc="0" normalizeH="0" baseline="0" noProof="0">
              <a:ln>
                <a:noFill/>
              </a:ln>
              <a:solidFill>
                <a:prstClr val="white"/>
              </a:solidFill>
              <a:effectLst/>
              <a:uLnTx/>
              <a:uFillTx/>
              <a:latin typeface="Poppins"/>
              <a:ea typeface="+mn-ea"/>
              <a:cs typeface="Calibri" panose="020F0502020204030204" pitchFamily="34" charset="0"/>
            </a:endParaRPr>
          </a:p>
        </p:txBody>
      </p:sp>
      <p:sp>
        <p:nvSpPr>
          <p:cNvPr id="3" name="Rectangle 2">
            <a:extLst>
              <a:ext uri="{FF2B5EF4-FFF2-40B4-BE49-F238E27FC236}">
                <a16:creationId xmlns:a16="http://schemas.microsoft.com/office/drawing/2014/main" id="{33459FDD-1A41-DB01-26FE-E7A7D858D495}"/>
              </a:ext>
            </a:extLst>
          </p:cNvPr>
          <p:cNvSpPr/>
          <p:nvPr/>
        </p:nvSpPr>
        <p:spPr>
          <a:xfrm>
            <a:off x="448066" y="2608389"/>
            <a:ext cx="3505147" cy="1656723"/>
          </a:xfrm>
          <a:prstGeom prst="rect">
            <a:avLst/>
          </a:prstGeom>
          <a:solidFill>
            <a:srgbClr val="F1F4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6" name="Rectangle 5">
            <a:extLst>
              <a:ext uri="{FF2B5EF4-FFF2-40B4-BE49-F238E27FC236}">
                <a16:creationId xmlns:a16="http://schemas.microsoft.com/office/drawing/2014/main" id="{EFFB3374-CDDE-E419-8F14-7E3F836697DA}"/>
              </a:ext>
            </a:extLst>
          </p:cNvPr>
          <p:cNvSpPr/>
          <p:nvPr/>
        </p:nvSpPr>
        <p:spPr>
          <a:xfrm>
            <a:off x="4056691" y="2608389"/>
            <a:ext cx="3505147" cy="1656723"/>
          </a:xfrm>
          <a:prstGeom prst="rect">
            <a:avLst/>
          </a:prstGeom>
          <a:solidFill>
            <a:srgbClr val="F1F4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8" name="TextBox 7">
            <a:extLst>
              <a:ext uri="{FF2B5EF4-FFF2-40B4-BE49-F238E27FC236}">
                <a16:creationId xmlns:a16="http://schemas.microsoft.com/office/drawing/2014/main" id="{4AF73308-8041-2EFB-C592-2A99E0007FE9}"/>
              </a:ext>
            </a:extLst>
          </p:cNvPr>
          <p:cNvSpPr txBox="1"/>
          <p:nvPr/>
        </p:nvSpPr>
        <p:spPr>
          <a:xfrm>
            <a:off x="367884" y="1645836"/>
            <a:ext cx="3759615"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2E87"/>
                </a:solidFill>
                <a:effectLst/>
                <a:uLnTx/>
                <a:uFillTx/>
                <a:latin typeface="Poppins"/>
                <a:ea typeface="+mn-ea"/>
                <a:cs typeface="+mn-cs"/>
              </a:rPr>
              <a:t>RELANTO’S INVOLVEMENT</a:t>
            </a:r>
          </a:p>
        </p:txBody>
      </p:sp>
      <p:grpSp>
        <p:nvGrpSpPr>
          <p:cNvPr id="12" name="Group 11">
            <a:extLst>
              <a:ext uri="{FF2B5EF4-FFF2-40B4-BE49-F238E27FC236}">
                <a16:creationId xmlns:a16="http://schemas.microsoft.com/office/drawing/2014/main" id="{EB53D34B-5136-306F-6112-28C2743FBF84}"/>
              </a:ext>
            </a:extLst>
          </p:cNvPr>
          <p:cNvGrpSpPr/>
          <p:nvPr/>
        </p:nvGrpSpPr>
        <p:grpSpPr>
          <a:xfrm>
            <a:off x="448066" y="2100809"/>
            <a:ext cx="3502998" cy="449413"/>
            <a:chOff x="402326" y="2251814"/>
            <a:chExt cx="3075565" cy="506101"/>
          </a:xfrm>
        </p:grpSpPr>
        <p:sp>
          <p:nvSpPr>
            <p:cNvPr id="9" name="Pentagon 43">
              <a:extLst>
                <a:ext uri="{FF2B5EF4-FFF2-40B4-BE49-F238E27FC236}">
                  <a16:creationId xmlns:a16="http://schemas.microsoft.com/office/drawing/2014/main" id="{86D6FCA0-C24B-736C-ABDF-8EDA1681B1D8}"/>
                </a:ext>
              </a:extLst>
            </p:cNvPr>
            <p:cNvSpPr/>
            <p:nvPr/>
          </p:nvSpPr>
          <p:spPr>
            <a:xfrm>
              <a:off x="584140" y="2251814"/>
              <a:ext cx="2893751" cy="506101"/>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0" name="Pentagon 42">
              <a:extLst>
                <a:ext uri="{FF2B5EF4-FFF2-40B4-BE49-F238E27FC236}">
                  <a16:creationId xmlns:a16="http://schemas.microsoft.com/office/drawing/2014/main" id="{738D67DF-57EE-C3BE-1935-D0A2CD780CBF}"/>
                </a:ext>
              </a:extLst>
            </p:cNvPr>
            <p:cNvSpPr/>
            <p:nvPr/>
          </p:nvSpPr>
          <p:spPr>
            <a:xfrm>
              <a:off x="493233" y="2251814"/>
              <a:ext cx="2893751" cy="506101"/>
            </a:xfrm>
            <a:prstGeom prst="roundRect">
              <a:avLst/>
            </a:prstGeom>
            <a:solidFill>
              <a:srgbClr val="002E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1" name="Pentagon 40">
              <a:extLst>
                <a:ext uri="{FF2B5EF4-FFF2-40B4-BE49-F238E27FC236}">
                  <a16:creationId xmlns:a16="http://schemas.microsoft.com/office/drawing/2014/main" id="{2401F5B1-C1F5-366B-C67A-81EEB9BA4B06}"/>
                </a:ext>
              </a:extLst>
            </p:cNvPr>
            <p:cNvSpPr/>
            <p:nvPr/>
          </p:nvSpPr>
          <p:spPr>
            <a:xfrm>
              <a:off x="402326" y="2251814"/>
              <a:ext cx="2893751" cy="506101"/>
            </a:xfrm>
            <a:prstGeom prst="roundRect">
              <a:avLst/>
            </a:prstGeom>
            <a:solidFill>
              <a:srgbClr val="9DC3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sp>
        <p:nvSpPr>
          <p:cNvPr id="13" name="TextBox 12">
            <a:extLst>
              <a:ext uri="{FF2B5EF4-FFF2-40B4-BE49-F238E27FC236}">
                <a16:creationId xmlns:a16="http://schemas.microsoft.com/office/drawing/2014/main" id="{9A502CB6-48E6-0CBC-72A3-49550FB5F36D}"/>
              </a:ext>
            </a:extLst>
          </p:cNvPr>
          <p:cNvSpPr txBox="1"/>
          <p:nvPr/>
        </p:nvSpPr>
        <p:spPr>
          <a:xfrm>
            <a:off x="1062435" y="2161796"/>
            <a:ext cx="2276409" cy="30777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2E87"/>
                </a:solidFill>
                <a:effectLst/>
                <a:uLnTx/>
                <a:uFillTx/>
                <a:latin typeface="Poppins SemiBold"/>
                <a:ea typeface="+mn-ea"/>
                <a:cs typeface="+mn-cs"/>
              </a:rPr>
              <a:t>Database System</a:t>
            </a:r>
            <a:endParaRPr kumimoji="0" lang="en-US" sz="1400" b="1" i="0" u="none" strike="noStrike" kern="1200" cap="none" spc="0" normalizeH="0" baseline="0" noProof="0">
              <a:ln>
                <a:noFill/>
              </a:ln>
              <a:solidFill>
                <a:srgbClr val="002E87"/>
              </a:solidFill>
              <a:effectLst/>
              <a:uLnTx/>
              <a:uFillTx/>
              <a:latin typeface="Poppins SemiBold"/>
              <a:ea typeface="+mn-ea"/>
              <a:cs typeface="Calibri" panose="020F0502020204030204" pitchFamily="34" charset="0"/>
            </a:endParaRPr>
          </a:p>
        </p:txBody>
      </p:sp>
      <p:sp>
        <p:nvSpPr>
          <p:cNvPr id="15" name="TextBox 14">
            <a:extLst>
              <a:ext uri="{FF2B5EF4-FFF2-40B4-BE49-F238E27FC236}">
                <a16:creationId xmlns:a16="http://schemas.microsoft.com/office/drawing/2014/main" id="{A9B7328D-EE7C-2511-C0BD-E4E674100EB5}"/>
              </a:ext>
            </a:extLst>
          </p:cNvPr>
          <p:cNvSpPr txBox="1"/>
          <p:nvPr/>
        </p:nvSpPr>
        <p:spPr>
          <a:xfrm>
            <a:off x="448065" y="2660458"/>
            <a:ext cx="3500040" cy="1477328"/>
          </a:xfrm>
          <a:prstGeom prst="rect">
            <a:avLst/>
          </a:prstGeom>
          <a:noFill/>
        </p:spPr>
        <p:txBody>
          <a:bodyPr wrap="square" lIns="91440" tIns="45720" rIns="91440" bIns="45720" anchor="t">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1000" b="0" i="0" u="none" strike="noStrike" kern="1200" cap="none" spc="0" normalizeH="0" baseline="0" noProof="0">
                <a:ln>
                  <a:noFill/>
                </a:ln>
                <a:solidFill>
                  <a:prstClr val="black"/>
                </a:solidFill>
                <a:effectLst/>
                <a:uLnTx/>
                <a:uFillTx/>
                <a:latin typeface="Poppins"/>
                <a:ea typeface="+mn-ea"/>
                <a:cs typeface="+mn-cs"/>
              </a:rPr>
              <a:t>Implement a robust and reliable database using </a:t>
            </a:r>
            <a:r>
              <a:rPr kumimoji="0" lang="en-US" sz="1000" b="1" i="0" u="none" strike="noStrike" kern="1200" cap="none" spc="0" normalizeH="0" baseline="0" noProof="0">
                <a:ln>
                  <a:noFill/>
                </a:ln>
                <a:solidFill>
                  <a:prstClr val="black"/>
                </a:solidFill>
                <a:effectLst/>
                <a:uLnTx/>
                <a:uFillTx/>
                <a:latin typeface="Poppins"/>
                <a:ea typeface="+mn-ea"/>
                <a:cs typeface="+mn-cs"/>
              </a:rPr>
              <a:t>AWS RDS </a:t>
            </a:r>
            <a:r>
              <a:rPr kumimoji="0" lang="en-US" sz="1000" b="0" i="0" u="none" strike="noStrike" kern="1200" cap="none" spc="0" normalizeH="0" baseline="0" noProof="0">
                <a:ln>
                  <a:noFill/>
                </a:ln>
                <a:solidFill>
                  <a:prstClr val="black"/>
                </a:solidFill>
                <a:effectLst/>
                <a:uLnTx/>
                <a:uFillTx/>
                <a:latin typeface="Poppins"/>
                <a:ea typeface="+mn-ea"/>
                <a:cs typeface="+mn-cs"/>
              </a:rPr>
              <a:t>system to transfer all the data from the on-premises databases to the new Postgres databases on AWS which improves data management and ensures that the application's data is re-stored securely</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US" sz="1000" b="0" i="0" u="none" strike="noStrike" kern="1200" cap="none" spc="0" normalizeH="0" baseline="0" noProof="0">
              <a:ln>
                <a:noFill/>
              </a:ln>
              <a:solidFill>
                <a:prstClr val="black"/>
              </a:solidFill>
              <a:effectLst/>
              <a:uLnTx/>
              <a:uFillTx/>
              <a:latin typeface="Poppins"/>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1000" b="0" i="0" u="none" strike="noStrike" kern="1200" cap="none" spc="0" normalizeH="0" baseline="0" noProof="0">
                <a:ln>
                  <a:noFill/>
                </a:ln>
                <a:solidFill>
                  <a:prstClr val="black"/>
                </a:solidFill>
                <a:effectLst/>
                <a:uLnTx/>
                <a:uFillTx/>
                <a:latin typeface="Poppins"/>
                <a:ea typeface="+mn-ea"/>
                <a:cs typeface="+mn-cs"/>
              </a:rPr>
              <a:t>This migration ensures data consistency and accuracy</a:t>
            </a:r>
            <a:endParaRPr kumimoji="0" lang="en-US" sz="1000" b="0" i="0" u="none" strike="noStrike" kern="1200" cap="none" spc="0" normalizeH="0" baseline="0" noProof="0">
              <a:ln>
                <a:noFill/>
              </a:ln>
              <a:solidFill>
                <a:prstClr val="black"/>
              </a:solidFill>
              <a:effectLst/>
              <a:uLnTx/>
              <a:uFillTx/>
              <a:latin typeface="Poppins"/>
              <a:ea typeface="+mn-ea"/>
              <a:cs typeface="Calibri"/>
            </a:endParaRPr>
          </a:p>
        </p:txBody>
      </p:sp>
      <p:grpSp>
        <p:nvGrpSpPr>
          <p:cNvPr id="16" name="Group 15">
            <a:extLst>
              <a:ext uri="{FF2B5EF4-FFF2-40B4-BE49-F238E27FC236}">
                <a16:creationId xmlns:a16="http://schemas.microsoft.com/office/drawing/2014/main" id="{CBE535B0-59B2-1DED-4D68-ECEE34537143}"/>
              </a:ext>
            </a:extLst>
          </p:cNvPr>
          <p:cNvGrpSpPr/>
          <p:nvPr/>
        </p:nvGrpSpPr>
        <p:grpSpPr>
          <a:xfrm>
            <a:off x="448065" y="4355273"/>
            <a:ext cx="3500039" cy="449413"/>
            <a:chOff x="402326" y="2251814"/>
            <a:chExt cx="3075565" cy="506101"/>
          </a:xfrm>
        </p:grpSpPr>
        <p:sp>
          <p:nvSpPr>
            <p:cNvPr id="17" name="Pentagon 43">
              <a:extLst>
                <a:ext uri="{FF2B5EF4-FFF2-40B4-BE49-F238E27FC236}">
                  <a16:creationId xmlns:a16="http://schemas.microsoft.com/office/drawing/2014/main" id="{471DA9DD-E83F-7C15-A96B-100C4EAEB6C1}"/>
                </a:ext>
              </a:extLst>
            </p:cNvPr>
            <p:cNvSpPr/>
            <p:nvPr/>
          </p:nvSpPr>
          <p:spPr>
            <a:xfrm>
              <a:off x="584139" y="2251814"/>
              <a:ext cx="2893752" cy="506101"/>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8" name="Pentagon 42">
              <a:extLst>
                <a:ext uri="{FF2B5EF4-FFF2-40B4-BE49-F238E27FC236}">
                  <a16:creationId xmlns:a16="http://schemas.microsoft.com/office/drawing/2014/main" id="{1C21402E-B2C7-AD79-53C3-C1F045293F98}"/>
                </a:ext>
              </a:extLst>
            </p:cNvPr>
            <p:cNvSpPr/>
            <p:nvPr/>
          </p:nvSpPr>
          <p:spPr>
            <a:xfrm>
              <a:off x="493233" y="2251814"/>
              <a:ext cx="2893751" cy="506101"/>
            </a:xfrm>
            <a:prstGeom prst="roundRect">
              <a:avLst/>
            </a:prstGeom>
            <a:solidFill>
              <a:srgbClr val="002E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9" name="Pentagon 40">
              <a:extLst>
                <a:ext uri="{FF2B5EF4-FFF2-40B4-BE49-F238E27FC236}">
                  <a16:creationId xmlns:a16="http://schemas.microsoft.com/office/drawing/2014/main" id="{FC84258F-3849-2BD1-A5D7-2B28CFF5C355}"/>
                </a:ext>
              </a:extLst>
            </p:cNvPr>
            <p:cNvSpPr/>
            <p:nvPr/>
          </p:nvSpPr>
          <p:spPr>
            <a:xfrm>
              <a:off x="402326" y="2251814"/>
              <a:ext cx="2893752" cy="506101"/>
            </a:xfrm>
            <a:prstGeom prst="roundRect">
              <a:avLst/>
            </a:prstGeom>
            <a:solidFill>
              <a:srgbClr val="9DC3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sp>
        <p:nvSpPr>
          <p:cNvPr id="24" name="TextBox 23">
            <a:extLst>
              <a:ext uri="{FF2B5EF4-FFF2-40B4-BE49-F238E27FC236}">
                <a16:creationId xmlns:a16="http://schemas.microsoft.com/office/drawing/2014/main" id="{6D7E95F6-85DC-7E0B-91C0-E0E87E311EAA}"/>
              </a:ext>
            </a:extLst>
          </p:cNvPr>
          <p:cNvSpPr txBox="1"/>
          <p:nvPr/>
        </p:nvSpPr>
        <p:spPr>
          <a:xfrm>
            <a:off x="466927" y="4911699"/>
            <a:ext cx="3456288" cy="400110"/>
          </a:xfrm>
          <a:prstGeom prst="rect">
            <a:avLst/>
          </a:prstGeom>
          <a:noFill/>
        </p:spPr>
        <p:txBody>
          <a:bodyPr wrap="square" lIns="91440" tIns="45720" rIns="91440" bIns="45720" anchor="t">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1000" b="0" i="0" u="none" strike="noStrike" kern="1200" cap="none" spc="0" normalizeH="0" baseline="0" noProof="0">
                <a:ln>
                  <a:noFill/>
                </a:ln>
                <a:solidFill>
                  <a:prstClr val="black"/>
                </a:solidFill>
                <a:effectLst/>
                <a:uLnTx/>
                <a:uFillTx/>
                <a:latin typeface="Poppins"/>
                <a:ea typeface="+mn-ea"/>
                <a:cs typeface="+mn-cs"/>
              </a:rPr>
              <a:t>Host the UI on </a:t>
            </a:r>
            <a:r>
              <a:rPr kumimoji="0" lang="en-US" sz="1000" b="1" i="0" u="none" strike="noStrike" kern="1200" cap="none" spc="0" normalizeH="0" baseline="0" noProof="0">
                <a:ln>
                  <a:noFill/>
                </a:ln>
                <a:solidFill>
                  <a:prstClr val="black"/>
                </a:solidFill>
                <a:effectLst/>
                <a:uLnTx/>
                <a:uFillTx/>
                <a:latin typeface="Poppins"/>
                <a:ea typeface="+mn-ea"/>
                <a:cs typeface="+mn-cs"/>
              </a:rPr>
              <a:t>AWS S3 </a:t>
            </a:r>
            <a:r>
              <a:rPr kumimoji="0" lang="en-US" sz="1000" b="0" i="0" u="none" strike="noStrike" kern="1200" cap="none" spc="0" normalizeH="0" baseline="0" noProof="0">
                <a:ln>
                  <a:noFill/>
                </a:ln>
                <a:solidFill>
                  <a:prstClr val="black"/>
                </a:solidFill>
                <a:effectLst/>
                <a:uLnTx/>
                <a:uFillTx/>
                <a:latin typeface="Poppins"/>
                <a:ea typeface="+mn-ea"/>
                <a:cs typeface="+mn-cs"/>
              </a:rPr>
              <a:t>which is designed to deliver high-performance web applications</a:t>
            </a:r>
          </a:p>
        </p:txBody>
      </p:sp>
      <p:sp>
        <p:nvSpPr>
          <p:cNvPr id="25" name="TextBox 24">
            <a:extLst>
              <a:ext uri="{FF2B5EF4-FFF2-40B4-BE49-F238E27FC236}">
                <a16:creationId xmlns:a16="http://schemas.microsoft.com/office/drawing/2014/main" id="{95FD1C22-9954-FE96-A2AA-7542394CC803}"/>
              </a:ext>
            </a:extLst>
          </p:cNvPr>
          <p:cNvSpPr txBox="1"/>
          <p:nvPr/>
        </p:nvSpPr>
        <p:spPr>
          <a:xfrm>
            <a:off x="1476236" y="4436413"/>
            <a:ext cx="1423916"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2E87"/>
                </a:solidFill>
                <a:effectLst/>
                <a:uLnTx/>
                <a:uFillTx/>
                <a:latin typeface="Poppins SemiBold"/>
                <a:ea typeface="+mn-ea"/>
                <a:cs typeface="+mn-cs"/>
              </a:rPr>
              <a:t>UI Hosting</a:t>
            </a:r>
          </a:p>
        </p:txBody>
      </p:sp>
      <p:grpSp>
        <p:nvGrpSpPr>
          <p:cNvPr id="26" name="Group 25">
            <a:extLst>
              <a:ext uri="{FF2B5EF4-FFF2-40B4-BE49-F238E27FC236}">
                <a16:creationId xmlns:a16="http://schemas.microsoft.com/office/drawing/2014/main" id="{A019D2E7-7976-9DE3-EBE4-D3E6889600DA}"/>
              </a:ext>
            </a:extLst>
          </p:cNvPr>
          <p:cNvGrpSpPr/>
          <p:nvPr/>
        </p:nvGrpSpPr>
        <p:grpSpPr>
          <a:xfrm>
            <a:off x="4054370" y="2118175"/>
            <a:ext cx="3495023" cy="449413"/>
            <a:chOff x="402326" y="2251814"/>
            <a:chExt cx="3075565" cy="506101"/>
          </a:xfrm>
        </p:grpSpPr>
        <p:sp>
          <p:nvSpPr>
            <p:cNvPr id="27" name="Pentagon 43">
              <a:extLst>
                <a:ext uri="{FF2B5EF4-FFF2-40B4-BE49-F238E27FC236}">
                  <a16:creationId xmlns:a16="http://schemas.microsoft.com/office/drawing/2014/main" id="{1FA581E7-B315-D25F-4EF1-ACF466A36843}"/>
                </a:ext>
              </a:extLst>
            </p:cNvPr>
            <p:cNvSpPr/>
            <p:nvPr/>
          </p:nvSpPr>
          <p:spPr>
            <a:xfrm>
              <a:off x="584140" y="2251814"/>
              <a:ext cx="2893751" cy="506101"/>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8" name="Pentagon 42">
              <a:extLst>
                <a:ext uri="{FF2B5EF4-FFF2-40B4-BE49-F238E27FC236}">
                  <a16:creationId xmlns:a16="http://schemas.microsoft.com/office/drawing/2014/main" id="{41C950D1-1395-CAC2-7A98-FEA0051D9F53}"/>
                </a:ext>
              </a:extLst>
            </p:cNvPr>
            <p:cNvSpPr/>
            <p:nvPr/>
          </p:nvSpPr>
          <p:spPr>
            <a:xfrm>
              <a:off x="493233" y="2251814"/>
              <a:ext cx="2893751" cy="506101"/>
            </a:xfrm>
            <a:prstGeom prst="roundRect">
              <a:avLst/>
            </a:prstGeom>
            <a:solidFill>
              <a:srgbClr val="002E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9" name="Pentagon 40">
              <a:extLst>
                <a:ext uri="{FF2B5EF4-FFF2-40B4-BE49-F238E27FC236}">
                  <a16:creationId xmlns:a16="http://schemas.microsoft.com/office/drawing/2014/main" id="{F335C379-32A1-77BE-2BE8-059F6A49800D}"/>
                </a:ext>
              </a:extLst>
            </p:cNvPr>
            <p:cNvSpPr/>
            <p:nvPr/>
          </p:nvSpPr>
          <p:spPr>
            <a:xfrm>
              <a:off x="402326" y="2251814"/>
              <a:ext cx="2893751" cy="506101"/>
            </a:xfrm>
            <a:prstGeom prst="roundRect">
              <a:avLst/>
            </a:prstGeom>
            <a:solidFill>
              <a:srgbClr val="9DC3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sp>
        <p:nvSpPr>
          <p:cNvPr id="30" name="TextBox 29">
            <a:extLst>
              <a:ext uri="{FF2B5EF4-FFF2-40B4-BE49-F238E27FC236}">
                <a16:creationId xmlns:a16="http://schemas.microsoft.com/office/drawing/2014/main" id="{94262C44-7FB7-838A-E167-43655E59347B}"/>
              </a:ext>
            </a:extLst>
          </p:cNvPr>
          <p:cNvSpPr txBox="1"/>
          <p:nvPr/>
        </p:nvSpPr>
        <p:spPr>
          <a:xfrm>
            <a:off x="4533991" y="2200683"/>
            <a:ext cx="2550546"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2E87"/>
                </a:solidFill>
                <a:effectLst/>
                <a:uLnTx/>
                <a:uFillTx/>
                <a:latin typeface="Poppins SemiBold"/>
                <a:ea typeface="+mn-ea"/>
                <a:cs typeface="+mn-cs"/>
              </a:rPr>
              <a:t>Migration to Cloud Hub</a:t>
            </a:r>
          </a:p>
        </p:txBody>
      </p:sp>
      <p:sp>
        <p:nvSpPr>
          <p:cNvPr id="31" name="TextBox 30">
            <a:extLst>
              <a:ext uri="{FF2B5EF4-FFF2-40B4-BE49-F238E27FC236}">
                <a16:creationId xmlns:a16="http://schemas.microsoft.com/office/drawing/2014/main" id="{E11AD613-A78B-0AEF-3587-04027419157C}"/>
              </a:ext>
            </a:extLst>
          </p:cNvPr>
          <p:cNvSpPr txBox="1"/>
          <p:nvPr/>
        </p:nvSpPr>
        <p:spPr>
          <a:xfrm>
            <a:off x="4056691" y="2660458"/>
            <a:ext cx="3505147" cy="1316642"/>
          </a:xfrm>
          <a:prstGeom prst="rect">
            <a:avLst/>
          </a:prstGeom>
          <a:noFill/>
        </p:spPr>
        <p:txBody>
          <a:bodyPr wrap="square" lIns="91440" tIns="45720" rIns="91440" bIns="45720" anchor="t">
            <a:spAutoFit/>
          </a:bodyPr>
          <a:lstStyle/>
          <a:p>
            <a:pPr marL="342900" marR="0" lvl="0" indent="-342900" algn="l" defTabSz="914400" rtl="0" eaLnBrk="1" fontAlgn="auto" latinLnBrk="0" hangingPunct="1">
              <a:lnSpc>
                <a:spcPct val="107000"/>
              </a:lnSpc>
              <a:spcBef>
                <a:spcPts val="0"/>
              </a:spcBef>
              <a:spcAft>
                <a:spcPts val="600"/>
              </a:spcAft>
              <a:buClrTx/>
              <a:buSzTx/>
              <a:buFont typeface="Wingdings" panose="05000000000000000000" pitchFamily="2" charset="2"/>
              <a:buChar char="Ø"/>
              <a:tabLst/>
              <a:defRPr/>
            </a:pPr>
            <a:r>
              <a:rPr kumimoji="0" lang="en-US" sz="1000" b="0" i="0" u="none" strike="noStrike" kern="1200" cap="none" spc="0" normalizeH="0" baseline="0" noProof="0">
                <a:ln>
                  <a:noFill/>
                </a:ln>
                <a:solidFill>
                  <a:srgbClr val="030612"/>
                </a:solidFill>
                <a:effectLst/>
                <a:uLnTx/>
                <a:uFillTx/>
                <a:latin typeface="Poppins"/>
                <a:ea typeface="Times New Roman" panose="02020603050405020304" pitchFamily="18" charset="0"/>
                <a:cs typeface="Calibri"/>
              </a:rPr>
              <a:t>All the on-prem MuleSoft APIs are migrated to Cloud Hub leveraging the latest MuleSoft version to scale the application and support more transactions</a:t>
            </a:r>
            <a:endParaRPr kumimoji="0" lang="en-US" sz="1000" b="0" i="0" u="none" strike="noStrike" kern="1200" cap="none" spc="0" normalizeH="0" baseline="0" noProof="0">
              <a:ln>
                <a:noFill/>
              </a:ln>
              <a:solidFill>
                <a:prstClr val="black"/>
              </a:solidFill>
              <a:effectLst/>
              <a:uLnTx/>
              <a:uFillTx/>
              <a:latin typeface="Poppins"/>
              <a:ea typeface="Calibri" panose="020F0502020204030204" pitchFamily="34" charset="0"/>
              <a:cs typeface="Calibri"/>
            </a:endParaRPr>
          </a:p>
          <a:p>
            <a:pPr marL="342900" marR="0" lvl="0" indent="-342900" algn="l" defTabSz="914400" rtl="0" eaLnBrk="1" fontAlgn="auto" latinLnBrk="0" hangingPunct="1">
              <a:lnSpc>
                <a:spcPct val="107000"/>
              </a:lnSpc>
              <a:spcBef>
                <a:spcPts val="0"/>
              </a:spcBef>
              <a:spcAft>
                <a:spcPts val="800"/>
              </a:spcAft>
              <a:buClrTx/>
              <a:buSzTx/>
              <a:buFont typeface="Wingdings" panose="05000000000000000000" pitchFamily="2" charset="2"/>
              <a:buChar char="Ø"/>
              <a:tabLst/>
              <a:defRPr/>
            </a:pPr>
            <a:r>
              <a:rPr kumimoji="0" lang="en-US" sz="1000" b="0" i="0" u="none" strike="noStrike" kern="1200" cap="none" spc="0" normalizeH="0" baseline="0" noProof="0">
                <a:ln>
                  <a:noFill/>
                </a:ln>
                <a:solidFill>
                  <a:srgbClr val="030612"/>
                </a:solidFill>
                <a:effectLst/>
                <a:uLnTx/>
                <a:uFillTx/>
                <a:latin typeface="Poppins"/>
                <a:ea typeface="Times New Roman" panose="02020603050405020304" pitchFamily="18" charset="0"/>
                <a:cs typeface="Calibri"/>
              </a:rPr>
              <a:t>Integrate with the Salesforce Cloud Platform and Heroku to ensure seamless data flow between systems</a:t>
            </a:r>
            <a:endParaRPr kumimoji="0" lang="en-US" sz="1000" b="0" i="0" u="none" strike="noStrike" kern="1200" cap="none" spc="0" normalizeH="0" baseline="0" noProof="0">
              <a:ln>
                <a:noFill/>
              </a:ln>
              <a:solidFill>
                <a:prstClr val="black"/>
              </a:solidFill>
              <a:effectLst/>
              <a:uLnTx/>
              <a:uFillTx/>
              <a:latin typeface="Poppins"/>
              <a:ea typeface="Calibri" panose="020F0502020204030204" pitchFamily="34" charset="0"/>
              <a:cs typeface="Calibri"/>
            </a:endParaRPr>
          </a:p>
        </p:txBody>
      </p:sp>
      <p:grpSp>
        <p:nvGrpSpPr>
          <p:cNvPr id="32" name="Group 31">
            <a:extLst>
              <a:ext uri="{FF2B5EF4-FFF2-40B4-BE49-F238E27FC236}">
                <a16:creationId xmlns:a16="http://schemas.microsoft.com/office/drawing/2014/main" id="{10F291D9-938B-EA3B-C1DF-F7023D121CF6}"/>
              </a:ext>
            </a:extLst>
          </p:cNvPr>
          <p:cNvGrpSpPr/>
          <p:nvPr/>
        </p:nvGrpSpPr>
        <p:grpSpPr>
          <a:xfrm>
            <a:off x="4054369" y="4351607"/>
            <a:ext cx="3495023" cy="449413"/>
            <a:chOff x="402326" y="2251814"/>
            <a:chExt cx="3075565" cy="506101"/>
          </a:xfrm>
        </p:grpSpPr>
        <p:sp>
          <p:nvSpPr>
            <p:cNvPr id="33" name="Pentagon 43">
              <a:extLst>
                <a:ext uri="{FF2B5EF4-FFF2-40B4-BE49-F238E27FC236}">
                  <a16:creationId xmlns:a16="http://schemas.microsoft.com/office/drawing/2014/main" id="{94EFD65B-E4BC-BB0D-3427-05F09AE5CEE4}"/>
                </a:ext>
              </a:extLst>
            </p:cNvPr>
            <p:cNvSpPr/>
            <p:nvPr/>
          </p:nvSpPr>
          <p:spPr>
            <a:xfrm>
              <a:off x="584140" y="2251814"/>
              <a:ext cx="2893751" cy="506101"/>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4" name="Pentagon 42">
              <a:extLst>
                <a:ext uri="{FF2B5EF4-FFF2-40B4-BE49-F238E27FC236}">
                  <a16:creationId xmlns:a16="http://schemas.microsoft.com/office/drawing/2014/main" id="{21E9E7DE-FF02-D4C8-7E94-3E2782F288E5}"/>
                </a:ext>
              </a:extLst>
            </p:cNvPr>
            <p:cNvSpPr/>
            <p:nvPr/>
          </p:nvSpPr>
          <p:spPr>
            <a:xfrm>
              <a:off x="493233" y="2251814"/>
              <a:ext cx="2893751" cy="506101"/>
            </a:xfrm>
            <a:prstGeom prst="roundRect">
              <a:avLst/>
            </a:prstGeom>
            <a:solidFill>
              <a:srgbClr val="002E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5" name="Pentagon 40">
              <a:extLst>
                <a:ext uri="{FF2B5EF4-FFF2-40B4-BE49-F238E27FC236}">
                  <a16:creationId xmlns:a16="http://schemas.microsoft.com/office/drawing/2014/main" id="{02DB1C6C-7B17-2F4D-3598-5728F938CAA8}"/>
                </a:ext>
              </a:extLst>
            </p:cNvPr>
            <p:cNvSpPr/>
            <p:nvPr/>
          </p:nvSpPr>
          <p:spPr>
            <a:xfrm>
              <a:off x="402326" y="2251814"/>
              <a:ext cx="2893751" cy="506101"/>
            </a:xfrm>
            <a:prstGeom prst="roundRect">
              <a:avLst/>
            </a:prstGeom>
            <a:solidFill>
              <a:srgbClr val="9DC3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sp>
        <p:nvSpPr>
          <p:cNvPr id="36" name="TextBox 35">
            <a:extLst>
              <a:ext uri="{FF2B5EF4-FFF2-40B4-BE49-F238E27FC236}">
                <a16:creationId xmlns:a16="http://schemas.microsoft.com/office/drawing/2014/main" id="{9FBB93A0-22EC-E6F0-5CD0-D1AA70DAED53}"/>
              </a:ext>
            </a:extLst>
          </p:cNvPr>
          <p:cNvSpPr txBox="1"/>
          <p:nvPr/>
        </p:nvSpPr>
        <p:spPr>
          <a:xfrm>
            <a:off x="4870508" y="4442644"/>
            <a:ext cx="1852622" cy="307777"/>
          </a:xfrm>
          <a:prstGeom prst="rect">
            <a:avLst/>
          </a:prstGeom>
          <a:noFill/>
        </p:spPr>
        <p:txBody>
          <a:bodyPr wrap="square" lIns="91440" tIns="45720" rIns="91440" bIns="4572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2E87"/>
                </a:solidFill>
                <a:effectLst/>
                <a:uLnTx/>
                <a:uFillTx/>
                <a:latin typeface="Poppins SemiBold"/>
                <a:ea typeface="+mn-ea"/>
                <a:cs typeface="+mn-cs"/>
              </a:rPr>
              <a:t>Automate CI/CD</a:t>
            </a:r>
          </a:p>
        </p:txBody>
      </p:sp>
      <p:sp>
        <p:nvSpPr>
          <p:cNvPr id="38" name="TextBox 37">
            <a:extLst>
              <a:ext uri="{FF2B5EF4-FFF2-40B4-BE49-F238E27FC236}">
                <a16:creationId xmlns:a16="http://schemas.microsoft.com/office/drawing/2014/main" id="{A9A8FCE3-8BCC-541E-FE24-DDFC09964C27}"/>
              </a:ext>
            </a:extLst>
          </p:cNvPr>
          <p:cNvSpPr txBox="1"/>
          <p:nvPr/>
        </p:nvSpPr>
        <p:spPr>
          <a:xfrm>
            <a:off x="4061798" y="4911699"/>
            <a:ext cx="3500040" cy="1169551"/>
          </a:xfrm>
          <a:prstGeom prst="rect">
            <a:avLst/>
          </a:prstGeom>
          <a:noFill/>
        </p:spPr>
        <p:txBody>
          <a:bodyPr wrap="square" lIns="91440" tIns="45720" rIns="91440" bIns="45720" anchor="t">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1000" b="0" i="0" u="none" strike="noStrike" kern="1200" cap="none" spc="0" normalizeH="0" baseline="0" noProof="0">
                <a:ln>
                  <a:noFill/>
                </a:ln>
                <a:solidFill>
                  <a:srgbClr val="030612"/>
                </a:solidFill>
                <a:effectLst/>
                <a:uLnTx/>
                <a:uFillTx/>
                <a:latin typeface="Poppins"/>
                <a:ea typeface="Times New Roman" panose="02020603050405020304" pitchFamily="18" charset="0"/>
                <a:cs typeface="Calibri"/>
              </a:rPr>
              <a:t>Automate CI/CD pipeline using  </a:t>
            </a:r>
            <a:r>
              <a:rPr kumimoji="0" lang="en-US" sz="1000" b="0" i="0" u="none" strike="noStrike" kern="1200" cap="none" spc="0" normalizeH="0" baseline="0" noProof="0" err="1">
                <a:ln>
                  <a:noFill/>
                </a:ln>
                <a:solidFill>
                  <a:srgbClr val="030612"/>
                </a:solidFill>
                <a:effectLst/>
                <a:uLnTx/>
                <a:uFillTx/>
                <a:latin typeface="Poppins"/>
                <a:ea typeface="Times New Roman" panose="02020603050405020304" pitchFamily="18" charset="0"/>
                <a:cs typeface="Calibri"/>
              </a:rPr>
              <a:t>Circleci</a:t>
            </a:r>
            <a:r>
              <a:rPr kumimoji="0" lang="en-US" sz="1000" b="0" i="0" u="none" strike="noStrike" kern="1200" cap="none" spc="0" normalizeH="0" baseline="0" noProof="0">
                <a:ln>
                  <a:noFill/>
                </a:ln>
                <a:solidFill>
                  <a:srgbClr val="030612"/>
                </a:solidFill>
                <a:effectLst/>
                <a:uLnTx/>
                <a:uFillTx/>
                <a:latin typeface="Poppins"/>
                <a:ea typeface="Times New Roman" panose="02020603050405020304" pitchFamily="18" charset="0"/>
                <a:cs typeface="Calibri"/>
              </a:rPr>
              <a:t>, GitHub, TeamCity, and Octopus to ensure a smooth and efficient deployment process</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US" sz="1000" b="0" i="0" u="none" strike="noStrike" kern="1200" cap="none" spc="0" normalizeH="0" baseline="0" noProof="0">
              <a:ln>
                <a:noFill/>
              </a:ln>
              <a:solidFill>
                <a:srgbClr val="030612"/>
              </a:solidFill>
              <a:effectLst/>
              <a:uLnTx/>
              <a:uFillTx/>
              <a:latin typeface="Poppins"/>
              <a:ea typeface="Times New Roman" panose="02020603050405020304" pitchFamily="18" charset="0"/>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1000" b="0" i="0" u="none" strike="noStrike" kern="1200" cap="none" spc="0" normalizeH="0" baseline="0" noProof="0">
                <a:ln>
                  <a:noFill/>
                </a:ln>
                <a:solidFill>
                  <a:srgbClr val="030612"/>
                </a:solidFill>
                <a:effectLst/>
                <a:uLnTx/>
                <a:uFillTx/>
                <a:latin typeface="Poppins"/>
                <a:ea typeface="Times New Roman" panose="02020603050405020304" pitchFamily="18" charset="0"/>
                <a:cs typeface="Calibri"/>
              </a:rPr>
              <a:t>This automation reduces manual errors, improves efficiency, and increases deployment speed</a:t>
            </a:r>
            <a:endParaRPr kumimoji="0" lang="en-US" sz="1000" b="0" i="0" u="none" strike="noStrike" kern="1200" cap="none" spc="0" normalizeH="0" baseline="0" noProof="0">
              <a:ln>
                <a:noFill/>
              </a:ln>
              <a:solidFill>
                <a:prstClr val="black"/>
              </a:solidFill>
              <a:effectLst/>
              <a:uLnTx/>
              <a:uFillTx/>
              <a:latin typeface="Poppins"/>
              <a:ea typeface="+mn-ea"/>
              <a:cs typeface="Calibri"/>
            </a:endParaRPr>
          </a:p>
        </p:txBody>
      </p:sp>
      <p:sp>
        <p:nvSpPr>
          <p:cNvPr id="42" name="Rectangle 41">
            <a:extLst>
              <a:ext uri="{FF2B5EF4-FFF2-40B4-BE49-F238E27FC236}">
                <a16:creationId xmlns:a16="http://schemas.microsoft.com/office/drawing/2014/main" id="{1F9CE4BF-74A6-E889-5692-0C02CD3C1EAB}"/>
              </a:ext>
            </a:extLst>
          </p:cNvPr>
          <p:cNvSpPr/>
          <p:nvPr/>
        </p:nvSpPr>
        <p:spPr bwMode="auto">
          <a:xfrm>
            <a:off x="7917988" y="2293599"/>
            <a:ext cx="3946976" cy="1952330"/>
          </a:xfrm>
          <a:prstGeom prst="rect">
            <a:avLst/>
          </a:prstGeom>
          <a:solidFill>
            <a:schemeClr val="bg1">
              <a:lumMod val="95000"/>
            </a:schemeClr>
          </a:solidFill>
          <a:ln w="9525">
            <a:noFill/>
            <a:round/>
            <a:headEnd/>
            <a:tailEnd/>
          </a:ln>
          <a:effectLst/>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44" name="Group 43">
            <a:extLst>
              <a:ext uri="{FF2B5EF4-FFF2-40B4-BE49-F238E27FC236}">
                <a16:creationId xmlns:a16="http://schemas.microsoft.com/office/drawing/2014/main" id="{570FA206-B53B-B9E3-3710-B177B218F40D}"/>
              </a:ext>
            </a:extLst>
          </p:cNvPr>
          <p:cNvGrpSpPr/>
          <p:nvPr/>
        </p:nvGrpSpPr>
        <p:grpSpPr>
          <a:xfrm>
            <a:off x="7670424" y="1932888"/>
            <a:ext cx="2979921" cy="658812"/>
            <a:chOff x="8493384" y="2135709"/>
            <a:chExt cx="2979921" cy="658812"/>
          </a:xfrm>
        </p:grpSpPr>
        <p:sp>
          <p:nvSpPr>
            <p:cNvPr id="45" name="Right Triangle 44">
              <a:extLst>
                <a:ext uri="{FF2B5EF4-FFF2-40B4-BE49-F238E27FC236}">
                  <a16:creationId xmlns:a16="http://schemas.microsoft.com/office/drawing/2014/main" id="{27AED064-2EBA-AD48-9609-40293D68D29B}"/>
                </a:ext>
              </a:extLst>
            </p:cNvPr>
            <p:cNvSpPr/>
            <p:nvPr/>
          </p:nvSpPr>
          <p:spPr bwMode="auto">
            <a:xfrm>
              <a:off x="11225741" y="2145572"/>
              <a:ext cx="247564" cy="350848"/>
            </a:xfrm>
            <a:prstGeom prst="rtTriangle">
              <a:avLst/>
            </a:prstGeom>
            <a:solidFill>
              <a:srgbClr val="288886"/>
            </a:solidFill>
            <a:ln w="9525">
              <a:noFill/>
              <a:round/>
              <a:headEnd/>
              <a:tailEnd/>
            </a:ln>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6" name="Right Triangle 45">
              <a:extLst>
                <a:ext uri="{FF2B5EF4-FFF2-40B4-BE49-F238E27FC236}">
                  <a16:creationId xmlns:a16="http://schemas.microsoft.com/office/drawing/2014/main" id="{16ECF384-A1EA-CC45-3040-98B82E62C620}"/>
                </a:ext>
              </a:extLst>
            </p:cNvPr>
            <p:cNvSpPr/>
            <p:nvPr/>
          </p:nvSpPr>
          <p:spPr bwMode="auto">
            <a:xfrm rot="10800000">
              <a:off x="8493384" y="2605245"/>
              <a:ext cx="247564" cy="189276"/>
            </a:xfrm>
            <a:prstGeom prst="rtTriangle">
              <a:avLst/>
            </a:prstGeom>
            <a:solidFill>
              <a:srgbClr val="288886"/>
            </a:solidFill>
            <a:ln w="9525">
              <a:noFill/>
              <a:round/>
              <a:headEnd/>
              <a:tailEnd/>
            </a:ln>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7" name="Rectangle 46">
              <a:extLst>
                <a:ext uri="{FF2B5EF4-FFF2-40B4-BE49-F238E27FC236}">
                  <a16:creationId xmlns:a16="http://schemas.microsoft.com/office/drawing/2014/main" id="{4C4CBEA4-778F-17BC-EADA-672D69B26F91}"/>
                </a:ext>
              </a:extLst>
            </p:cNvPr>
            <p:cNvSpPr/>
            <p:nvPr/>
          </p:nvSpPr>
          <p:spPr bwMode="auto">
            <a:xfrm>
              <a:off x="8493384" y="2135709"/>
              <a:ext cx="2732357" cy="469537"/>
            </a:xfrm>
            <a:prstGeom prst="rect">
              <a:avLst/>
            </a:prstGeom>
            <a:solidFill>
              <a:srgbClr val="39C1BF"/>
            </a:solidFill>
            <a:ln w="9525">
              <a:noFill/>
              <a:round/>
              <a:headEnd/>
              <a:tailEnd/>
            </a:ln>
            <a:effectLst>
              <a:outerShdw blurRad="50800" dist="38100" dir="5400000" algn="t" rotWithShape="0">
                <a:prstClr val="black">
                  <a:alpha val="40000"/>
                </a:prstClr>
              </a:outerShdw>
            </a:effectLst>
          </p:spPr>
          <p:txBody>
            <a:bodyPr vert="horz" wrap="square" lIns="91440" tIns="45720" rIns="91440" bIns="45720" numCol="1" rtlCol="0" anchor="ctr"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solidFill>
                  <a:effectLst/>
                  <a:uLnTx/>
                  <a:uFillTx/>
                  <a:latin typeface="Poppins"/>
                  <a:ea typeface="+mn-ea"/>
                  <a:cs typeface="Calibri" panose="020F0502020204030204" pitchFamily="34" charset="0"/>
                </a:rPr>
                <a:t>VALUE DELIVERED </a:t>
              </a:r>
            </a:p>
          </p:txBody>
        </p:sp>
      </p:grpSp>
      <p:sp>
        <p:nvSpPr>
          <p:cNvPr id="52" name="TextBox 51">
            <a:extLst>
              <a:ext uri="{FF2B5EF4-FFF2-40B4-BE49-F238E27FC236}">
                <a16:creationId xmlns:a16="http://schemas.microsoft.com/office/drawing/2014/main" id="{ADDF342B-20E1-D705-0D22-EE3CC22E9002}"/>
              </a:ext>
            </a:extLst>
          </p:cNvPr>
          <p:cNvSpPr txBox="1"/>
          <p:nvPr/>
        </p:nvSpPr>
        <p:spPr>
          <a:xfrm>
            <a:off x="7917988" y="2521320"/>
            <a:ext cx="3946976" cy="1634294"/>
          </a:xfrm>
          <a:prstGeom prst="rect">
            <a:avLst/>
          </a:prstGeom>
          <a:noFill/>
        </p:spPr>
        <p:txBody>
          <a:bodyPr wrap="square" rtlCol="0">
            <a:spAutoFit/>
          </a:bodyPr>
          <a:lstStyle/>
          <a:p>
            <a:pPr marL="122238" marR="0" lvl="0" indent="-122238" algn="l" defTabSz="914400" rtl="0" eaLnBrk="1" fontAlgn="auto" latinLnBrk="0" hangingPunct="1">
              <a:lnSpc>
                <a:spcPct val="120000"/>
              </a:lnSpc>
              <a:spcBef>
                <a:spcPts val="0"/>
              </a:spcBef>
              <a:spcAft>
                <a:spcPts val="0"/>
              </a:spcAft>
              <a:buClrTx/>
              <a:buSzPct val="70000"/>
              <a:buFont typeface="Arial" panose="020B0604020202020204" pitchFamily="34" charset="0"/>
              <a:buChar char="•"/>
              <a:tabLst/>
              <a:defRPr/>
            </a:pPr>
            <a:r>
              <a:rPr kumimoji="0" lang="en-US" sz="1200" b="0" i="0" u="none" strike="noStrike" kern="1200" cap="none" spc="0" normalizeH="0" baseline="0" noProof="0">
                <a:ln>
                  <a:noFill/>
                </a:ln>
                <a:solidFill>
                  <a:prstClr val="black"/>
                </a:solidFill>
                <a:effectLst/>
                <a:uLnTx/>
                <a:uFillTx/>
                <a:latin typeface="Poppins"/>
                <a:ea typeface="+mn-ea"/>
                <a:cs typeface="Calibri" panose="020F0502020204030204" pitchFamily="34" charset="0"/>
              </a:rPr>
              <a:t>Reduced cost of operations with the adoption of the Global Delivery Model</a:t>
            </a:r>
          </a:p>
          <a:p>
            <a:pPr marL="122238" marR="0" lvl="0" indent="-122238" algn="l" defTabSz="914400" rtl="0" eaLnBrk="1" fontAlgn="auto" latinLnBrk="0" hangingPunct="1">
              <a:lnSpc>
                <a:spcPct val="120000"/>
              </a:lnSpc>
              <a:spcBef>
                <a:spcPts val="0"/>
              </a:spcBef>
              <a:spcAft>
                <a:spcPts val="0"/>
              </a:spcAft>
              <a:buClrTx/>
              <a:buSzPct val="70000"/>
              <a:buFont typeface="Arial" panose="020B0604020202020204" pitchFamily="34" charset="0"/>
              <a:buChar char="•"/>
              <a:tabLst/>
              <a:defRPr/>
            </a:pPr>
            <a:r>
              <a:rPr kumimoji="0" lang="en-US" sz="1200" b="0" i="0" u="none" strike="noStrike" kern="1200" cap="none" spc="0" normalizeH="0" baseline="0" noProof="0">
                <a:ln>
                  <a:noFill/>
                </a:ln>
                <a:solidFill>
                  <a:prstClr val="black"/>
                </a:solidFill>
                <a:effectLst/>
                <a:uLnTx/>
                <a:uFillTx/>
                <a:latin typeface="Poppins"/>
                <a:ea typeface="+mn-ea"/>
                <a:cs typeface="Calibri" panose="020F0502020204030204" pitchFamily="34" charset="0"/>
              </a:rPr>
              <a:t>Increased user satisfaction with timely resolution of issues</a:t>
            </a:r>
          </a:p>
          <a:p>
            <a:pPr marL="122238" marR="0" lvl="0" indent="-122238" algn="l" defTabSz="914400" rtl="0" eaLnBrk="1" fontAlgn="auto" latinLnBrk="0" hangingPunct="1">
              <a:lnSpc>
                <a:spcPct val="120000"/>
              </a:lnSpc>
              <a:spcBef>
                <a:spcPts val="0"/>
              </a:spcBef>
              <a:spcAft>
                <a:spcPts val="0"/>
              </a:spcAft>
              <a:buClrTx/>
              <a:buSzPct val="70000"/>
              <a:buFont typeface="Arial" panose="020B0604020202020204" pitchFamily="34" charset="0"/>
              <a:buChar char="•"/>
              <a:tabLst/>
              <a:defRPr/>
            </a:pPr>
            <a:r>
              <a:rPr kumimoji="0" lang="en-US" sz="1200" b="0" i="0" u="none" strike="noStrike" kern="1200" cap="none" spc="0" normalizeH="0" baseline="0" noProof="0">
                <a:ln>
                  <a:noFill/>
                </a:ln>
                <a:solidFill>
                  <a:prstClr val="black"/>
                </a:solidFill>
                <a:effectLst/>
                <a:uLnTx/>
                <a:uFillTx/>
                <a:latin typeface="Poppins"/>
                <a:ea typeface="+mn-ea"/>
                <a:cs typeface="+mn-cs"/>
              </a:rPr>
              <a:t>Migrated 30+ Mule Apps, 100+ complex workflows to AWS</a:t>
            </a:r>
          </a:p>
          <a:p>
            <a:pPr marL="122238" marR="0" lvl="0" indent="-122238" algn="l" defTabSz="914400" rtl="0" eaLnBrk="1" fontAlgn="auto" latinLnBrk="0" hangingPunct="1">
              <a:lnSpc>
                <a:spcPct val="120000"/>
              </a:lnSpc>
              <a:spcBef>
                <a:spcPts val="0"/>
              </a:spcBef>
              <a:spcAft>
                <a:spcPts val="0"/>
              </a:spcAft>
              <a:buClrTx/>
              <a:buSzPct val="70000"/>
              <a:buFont typeface="Arial" panose="020B0604020202020204" pitchFamily="34" charset="0"/>
              <a:buChar char="•"/>
              <a:tabLst/>
              <a:defRPr/>
            </a:pPr>
            <a:r>
              <a:rPr kumimoji="0" lang="en-US" sz="1200" b="0" i="0" u="none" strike="noStrike" kern="1200" cap="none" spc="0" normalizeH="0" baseline="0" noProof="0">
                <a:ln>
                  <a:noFill/>
                </a:ln>
                <a:solidFill>
                  <a:prstClr val="black"/>
                </a:solidFill>
                <a:effectLst/>
                <a:uLnTx/>
                <a:uFillTx/>
                <a:latin typeface="Poppins"/>
                <a:ea typeface="+mn-ea"/>
                <a:cs typeface="Calibri" panose="020F0502020204030204" pitchFamily="34" charset="0"/>
              </a:rPr>
              <a:t>Improved </a:t>
            </a:r>
            <a:r>
              <a:rPr kumimoji="0" lang="en-US" sz="1200" b="0" i="0" u="none" strike="noStrike" kern="1200" cap="none" spc="0" normalizeH="0" baseline="0" noProof="0">
                <a:ln>
                  <a:noFill/>
                </a:ln>
                <a:solidFill>
                  <a:prstClr val="black"/>
                </a:solidFill>
                <a:effectLst/>
                <a:uLnTx/>
                <a:uFillTx/>
                <a:latin typeface="Poppins"/>
                <a:ea typeface="+mn-ea"/>
                <a:cs typeface="+mn-cs"/>
              </a:rPr>
              <a:t>data consistency and accuracy</a:t>
            </a:r>
            <a:endParaRPr kumimoji="0" lang="en-US" sz="1200" b="0" i="0" u="none" strike="noStrike" kern="1200" cap="none" spc="0" normalizeH="0" baseline="0" noProof="0">
              <a:ln>
                <a:noFill/>
              </a:ln>
              <a:solidFill>
                <a:prstClr val="black"/>
              </a:solidFill>
              <a:effectLst/>
              <a:uLnTx/>
              <a:uFillTx/>
              <a:latin typeface="Poppins"/>
              <a:ea typeface="+mn-ea"/>
              <a:cs typeface="Calibri" panose="020F0502020204030204" pitchFamily="34" charset="0"/>
            </a:endParaRPr>
          </a:p>
        </p:txBody>
      </p:sp>
      <p:sp>
        <p:nvSpPr>
          <p:cNvPr id="53" name="Rectangle 52">
            <a:extLst>
              <a:ext uri="{FF2B5EF4-FFF2-40B4-BE49-F238E27FC236}">
                <a16:creationId xmlns:a16="http://schemas.microsoft.com/office/drawing/2014/main" id="{CA6E42FF-8C6F-558D-A637-14F59115D3B7}"/>
              </a:ext>
            </a:extLst>
          </p:cNvPr>
          <p:cNvSpPr/>
          <p:nvPr/>
        </p:nvSpPr>
        <p:spPr bwMode="auto">
          <a:xfrm>
            <a:off x="7917988" y="4704226"/>
            <a:ext cx="3946976" cy="1742474"/>
          </a:xfrm>
          <a:prstGeom prst="rect">
            <a:avLst/>
          </a:prstGeom>
          <a:solidFill>
            <a:schemeClr val="bg1">
              <a:lumMod val="95000"/>
            </a:schemeClr>
          </a:solidFill>
          <a:ln w="9525">
            <a:noFill/>
            <a:round/>
            <a:headEnd/>
            <a:tailEnd/>
          </a:ln>
          <a:effectLst/>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54" name="Group 53">
            <a:extLst>
              <a:ext uri="{FF2B5EF4-FFF2-40B4-BE49-F238E27FC236}">
                <a16:creationId xmlns:a16="http://schemas.microsoft.com/office/drawing/2014/main" id="{A3D3C4F8-FB00-6B80-294C-7D47C1C48872}"/>
              </a:ext>
            </a:extLst>
          </p:cNvPr>
          <p:cNvGrpSpPr/>
          <p:nvPr/>
        </p:nvGrpSpPr>
        <p:grpSpPr>
          <a:xfrm>
            <a:off x="7670424" y="4337656"/>
            <a:ext cx="2979921" cy="658812"/>
            <a:chOff x="8493384" y="2135709"/>
            <a:chExt cx="2979921" cy="658812"/>
          </a:xfrm>
        </p:grpSpPr>
        <p:sp>
          <p:nvSpPr>
            <p:cNvPr id="55" name="Right Triangle 54">
              <a:extLst>
                <a:ext uri="{FF2B5EF4-FFF2-40B4-BE49-F238E27FC236}">
                  <a16:creationId xmlns:a16="http://schemas.microsoft.com/office/drawing/2014/main" id="{5B4A18C2-F5E3-24E6-4EE1-820E1CB678DF}"/>
                </a:ext>
              </a:extLst>
            </p:cNvPr>
            <p:cNvSpPr/>
            <p:nvPr/>
          </p:nvSpPr>
          <p:spPr bwMode="auto">
            <a:xfrm>
              <a:off x="11225741" y="2145572"/>
              <a:ext cx="247564" cy="350848"/>
            </a:xfrm>
            <a:prstGeom prst="rtTriangle">
              <a:avLst/>
            </a:prstGeom>
            <a:solidFill>
              <a:srgbClr val="288886"/>
            </a:solidFill>
            <a:ln w="9525">
              <a:noFill/>
              <a:round/>
              <a:headEnd/>
              <a:tailEnd/>
            </a:ln>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6" name="Right Triangle 55">
              <a:extLst>
                <a:ext uri="{FF2B5EF4-FFF2-40B4-BE49-F238E27FC236}">
                  <a16:creationId xmlns:a16="http://schemas.microsoft.com/office/drawing/2014/main" id="{E54302A8-529C-9D51-BC0D-61740BA7A2ED}"/>
                </a:ext>
              </a:extLst>
            </p:cNvPr>
            <p:cNvSpPr/>
            <p:nvPr/>
          </p:nvSpPr>
          <p:spPr bwMode="auto">
            <a:xfrm rot="10800000">
              <a:off x="8493384" y="2605245"/>
              <a:ext cx="247564" cy="189276"/>
            </a:xfrm>
            <a:prstGeom prst="rtTriangle">
              <a:avLst/>
            </a:prstGeom>
            <a:solidFill>
              <a:srgbClr val="288886"/>
            </a:solidFill>
            <a:ln w="9525">
              <a:noFill/>
              <a:round/>
              <a:headEnd/>
              <a:tailEnd/>
            </a:ln>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7" name="Rectangle 56">
              <a:extLst>
                <a:ext uri="{FF2B5EF4-FFF2-40B4-BE49-F238E27FC236}">
                  <a16:creationId xmlns:a16="http://schemas.microsoft.com/office/drawing/2014/main" id="{39C0856B-0044-FF6B-2796-1628B80FD8E4}"/>
                </a:ext>
              </a:extLst>
            </p:cNvPr>
            <p:cNvSpPr/>
            <p:nvPr/>
          </p:nvSpPr>
          <p:spPr bwMode="auto">
            <a:xfrm>
              <a:off x="8493384" y="2135709"/>
              <a:ext cx="2732357" cy="469537"/>
            </a:xfrm>
            <a:prstGeom prst="rect">
              <a:avLst/>
            </a:prstGeom>
            <a:solidFill>
              <a:srgbClr val="39C1BF"/>
            </a:solidFill>
            <a:ln w="9525">
              <a:noFill/>
              <a:round/>
              <a:headEnd/>
              <a:tailEnd/>
            </a:ln>
            <a:effectLst>
              <a:outerShdw blurRad="50800" dist="38100" dir="5400000" algn="t" rotWithShape="0">
                <a:prstClr val="black">
                  <a:alpha val="40000"/>
                </a:prstClr>
              </a:outerShdw>
            </a:effectLst>
          </p:spPr>
          <p:txBody>
            <a:bodyPr vert="horz" wrap="square" lIns="91440" tIns="45720" rIns="91440" bIns="45720" numCol="1" rtlCol="0" anchor="ctr"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solidFill>
                  <a:effectLst/>
                  <a:uLnTx/>
                  <a:uFillTx/>
                  <a:latin typeface="Poppins"/>
                  <a:ea typeface="+mn-ea"/>
                  <a:cs typeface="+mn-cs"/>
                </a:rPr>
                <a:t>TOOLS UTILIZED </a:t>
              </a:r>
            </a:p>
          </p:txBody>
        </p:sp>
      </p:grpSp>
      <p:pic>
        <p:nvPicPr>
          <p:cNvPr id="58" name="Picture 57" descr="Circle&#10;&#10;Description automatically generated with low confidence">
            <a:extLst>
              <a:ext uri="{FF2B5EF4-FFF2-40B4-BE49-F238E27FC236}">
                <a16:creationId xmlns:a16="http://schemas.microsoft.com/office/drawing/2014/main" id="{5B236D47-F1FC-18B7-3DD5-DFCB558B4F1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009881" y="5063591"/>
            <a:ext cx="561519" cy="393064"/>
          </a:xfrm>
          <a:prstGeom prst="rect">
            <a:avLst/>
          </a:prstGeom>
        </p:spPr>
      </p:pic>
      <p:sp>
        <p:nvSpPr>
          <p:cNvPr id="60" name="Rounded Rectangle 9">
            <a:extLst>
              <a:ext uri="{FF2B5EF4-FFF2-40B4-BE49-F238E27FC236}">
                <a16:creationId xmlns:a16="http://schemas.microsoft.com/office/drawing/2014/main" id="{A9314565-AC6B-F1A6-5C7C-DDCCD5B499FB}"/>
              </a:ext>
            </a:extLst>
          </p:cNvPr>
          <p:cNvSpPr/>
          <p:nvPr/>
        </p:nvSpPr>
        <p:spPr>
          <a:xfrm>
            <a:off x="8339067" y="4901830"/>
            <a:ext cx="1289811" cy="554896"/>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62" name="Group 61">
            <a:extLst>
              <a:ext uri="{FF2B5EF4-FFF2-40B4-BE49-F238E27FC236}">
                <a16:creationId xmlns:a16="http://schemas.microsoft.com/office/drawing/2014/main" id="{A6EA71DC-C23A-7E15-7609-F52653FFFB09}"/>
              </a:ext>
            </a:extLst>
          </p:cNvPr>
          <p:cNvGrpSpPr/>
          <p:nvPr/>
        </p:nvGrpSpPr>
        <p:grpSpPr>
          <a:xfrm>
            <a:off x="9269758" y="4975243"/>
            <a:ext cx="668327" cy="469537"/>
            <a:chOff x="7376710" y="4214354"/>
            <a:chExt cx="635816" cy="535079"/>
          </a:xfrm>
          <a:noFill/>
        </p:grpSpPr>
        <p:sp>
          <p:nvSpPr>
            <p:cNvPr id="63" name="Oval 62">
              <a:extLst>
                <a:ext uri="{FF2B5EF4-FFF2-40B4-BE49-F238E27FC236}">
                  <a16:creationId xmlns:a16="http://schemas.microsoft.com/office/drawing/2014/main" id="{18D2A5F5-A1BD-4EEF-4AB3-3B3A9869CEE6}"/>
                </a:ext>
              </a:extLst>
            </p:cNvPr>
            <p:cNvSpPr/>
            <p:nvPr/>
          </p:nvSpPr>
          <p:spPr>
            <a:xfrm>
              <a:off x="7376710" y="4214354"/>
              <a:ext cx="635816" cy="53507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4" name="Picture 26" descr="MuleSoft">
              <a:extLst>
                <a:ext uri="{FF2B5EF4-FFF2-40B4-BE49-F238E27FC236}">
                  <a16:creationId xmlns:a16="http://schemas.microsoft.com/office/drawing/2014/main" id="{81B32AAA-610F-A96E-2C91-8FDBE924972A}"/>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7417777" y="4282202"/>
              <a:ext cx="553682" cy="399383"/>
            </a:xfrm>
            <a:prstGeom prst="rect">
              <a:avLst/>
            </a:prstGeom>
            <a:grpFill/>
          </p:spPr>
        </p:pic>
      </p:grpSp>
      <p:pic>
        <p:nvPicPr>
          <p:cNvPr id="65" name="Picture 32" descr="Heroku Logo PNG Transparent &amp; SVG Vector - Freebie Supply">
            <a:extLst>
              <a:ext uri="{FF2B5EF4-FFF2-40B4-BE49-F238E27FC236}">
                <a16:creationId xmlns:a16="http://schemas.microsoft.com/office/drawing/2014/main" id="{E0A630A8-30C0-0979-A955-9553C87A384D}"/>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10787679" y="5119254"/>
            <a:ext cx="894084" cy="249947"/>
          </a:xfrm>
          <a:prstGeom prst="rect">
            <a:avLst/>
          </a:prstGeom>
          <a:noFill/>
          <a:extLst>
            <a:ext uri="{909E8E84-426E-40DD-AFC4-6F175D3DCCD1}">
              <a14:hiddenFill xmlns:a14="http://schemas.microsoft.com/office/drawing/2010/main">
                <a:solidFill>
                  <a:srgbClr val="FFFFFF"/>
                </a:solidFill>
              </a14:hiddenFill>
            </a:ext>
          </a:extLst>
        </p:spPr>
      </p:pic>
      <p:pic>
        <p:nvPicPr>
          <p:cNvPr id="67" name="Picture 66" descr="A picture containing icon&#10;&#10;Description automatically generated">
            <a:extLst>
              <a:ext uri="{FF2B5EF4-FFF2-40B4-BE49-F238E27FC236}">
                <a16:creationId xmlns:a16="http://schemas.microsoft.com/office/drawing/2014/main" id="{334691B0-7226-DA17-0986-72D916A16467}"/>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8396523" y="4940730"/>
            <a:ext cx="650362" cy="606994"/>
          </a:xfrm>
          <a:prstGeom prst="rect">
            <a:avLst/>
          </a:prstGeom>
        </p:spPr>
      </p:pic>
      <p:pic>
        <p:nvPicPr>
          <p:cNvPr id="68" name="Picture 8">
            <a:extLst>
              <a:ext uri="{FF2B5EF4-FFF2-40B4-BE49-F238E27FC236}">
                <a16:creationId xmlns:a16="http://schemas.microsoft.com/office/drawing/2014/main" id="{00A1D043-EEE8-44AE-BE7A-094830F84352}"/>
              </a:ext>
            </a:extLst>
          </p:cNvPr>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14979774" y="5612337"/>
            <a:ext cx="45719" cy="4571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Github Logo - Free social media icons">
            <a:extLst>
              <a:ext uri="{FF2B5EF4-FFF2-40B4-BE49-F238E27FC236}">
                <a16:creationId xmlns:a16="http://schemas.microsoft.com/office/drawing/2014/main" id="{14D62BDE-11A0-CA5A-1F1E-D5B666B1B835}"/>
              </a:ext>
            </a:extLst>
          </p:cNvPr>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10132742" y="5637071"/>
            <a:ext cx="561519" cy="56151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A9EF28D4-1F14-BBF7-9470-20080D57548A}"/>
              </a:ext>
            </a:extLst>
          </p:cNvPr>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8592542" y="5704248"/>
            <a:ext cx="496229" cy="496229"/>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descr="A blue striped object with black background&#10;&#10;Description automatically generated">
            <a:extLst>
              <a:ext uri="{FF2B5EF4-FFF2-40B4-BE49-F238E27FC236}">
                <a16:creationId xmlns:a16="http://schemas.microsoft.com/office/drawing/2014/main" id="{714A093D-486E-6FF9-A302-093DC4731877}"/>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9301292" y="5622731"/>
            <a:ext cx="655172" cy="641358"/>
          </a:xfrm>
          <a:prstGeom prst="rect">
            <a:avLst/>
          </a:prstGeom>
        </p:spPr>
      </p:pic>
      <p:pic>
        <p:nvPicPr>
          <p:cNvPr id="3074" name="Picture 2" descr="Circleci logo - Social media &amp; Logos Icons">
            <a:extLst>
              <a:ext uri="{FF2B5EF4-FFF2-40B4-BE49-F238E27FC236}">
                <a16:creationId xmlns:a16="http://schemas.microsoft.com/office/drawing/2014/main" id="{CF884A08-CFB6-C300-7815-2A00AF9D0A98}"/>
              </a:ext>
            </a:extLst>
          </p:cNvPr>
          <p:cNvPicPr>
            <a:picLocks noChangeAspect="1" noChangeArrowheads="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10773960" y="5706286"/>
            <a:ext cx="921522" cy="4607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74203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CCF20D-9D0C-28B1-4669-06CCD7A1878A}"/>
              </a:ext>
            </a:extLst>
          </p:cNvPr>
          <p:cNvSpPr>
            <a:spLocks noGrp="1"/>
          </p:cNvSpPr>
          <p:nvPr>
            <p:ph type="title"/>
          </p:nvPr>
        </p:nvSpPr>
        <p:spPr>
          <a:xfrm>
            <a:off x="577562" y="210311"/>
            <a:ext cx="10052329" cy="701553"/>
          </a:xfrm>
        </p:spPr>
        <p:txBody>
          <a:bodyPr>
            <a:noAutofit/>
          </a:bodyPr>
          <a:lstStyle/>
          <a:p>
            <a:r>
              <a:rPr lang="en-US"/>
              <a:t>Data </a:t>
            </a:r>
            <a:r>
              <a:rPr kumimoji="0" lang="en-US" i="0" u="none" strike="noStrike" kern="1200" cap="none" spc="0" normalizeH="0" baseline="0" noProof="0">
                <a:ln>
                  <a:noFill/>
                </a:ln>
                <a:effectLst/>
                <a:uLnTx/>
                <a:uFillTx/>
                <a:ea typeface="+mj-ea"/>
                <a:cs typeface="+mj-cs"/>
              </a:rPr>
              <a:t>visualizations</a:t>
            </a:r>
            <a:r>
              <a:rPr lang="en-US"/>
              <a:t> for AI/ML Insights adoption</a:t>
            </a:r>
          </a:p>
        </p:txBody>
      </p:sp>
      <p:sp>
        <p:nvSpPr>
          <p:cNvPr id="8" name="Rectangle 7">
            <a:extLst>
              <a:ext uri="{FF2B5EF4-FFF2-40B4-BE49-F238E27FC236}">
                <a16:creationId xmlns:a16="http://schemas.microsoft.com/office/drawing/2014/main" id="{4D9EFF44-DFBF-2FA7-6408-A39C06F7D86B}"/>
              </a:ext>
            </a:extLst>
          </p:cNvPr>
          <p:cNvSpPr/>
          <p:nvPr/>
        </p:nvSpPr>
        <p:spPr>
          <a:xfrm>
            <a:off x="468184" y="2011843"/>
            <a:ext cx="3570722" cy="4571659"/>
          </a:xfrm>
          <a:prstGeom prst="rect">
            <a:avLst/>
          </a:prstGeom>
          <a:solidFill>
            <a:srgbClr val="F1F4F9"/>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pPr marL="171450" marR="0" lvl="0" indent="-171450" algn="l" defTabSz="914400" rtl="0" eaLnBrk="1" fontAlgn="auto" latinLnBrk="0" hangingPunct="1">
              <a:lnSpc>
                <a:spcPct val="110000"/>
              </a:lnSpc>
              <a:spcBef>
                <a:spcPts val="0"/>
              </a:spcBef>
              <a:spcAft>
                <a:spcPts val="200"/>
              </a:spcAft>
              <a:buClrTx/>
              <a:buSzTx/>
              <a:buFont typeface="Arial" panose="020B0604020202020204" pitchFamily="34" charset="0"/>
              <a:buChar char="•"/>
              <a:tabLst/>
              <a:defRPr/>
            </a:pPr>
            <a:endParaRPr kumimoji="0" lang="en-US" sz="1100" b="0" i="0" u="none" strike="noStrike" kern="1200" cap="none" spc="0" normalizeH="0" baseline="0" noProof="0">
              <a:ln>
                <a:noFill/>
              </a:ln>
              <a:solidFill>
                <a:srgbClr val="374151"/>
              </a:solidFill>
              <a:effectLst/>
              <a:uLnTx/>
              <a:uFillTx/>
              <a:latin typeface="Poppins"/>
              <a:ea typeface="Calibri" panose="020F0502020204030204" pitchFamily="34" charset="0"/>
              <a:cs typeface="Poppins"/>
            </a:endParaRPr>
          </a:p>
        </p:txBody>
      </p:sp>
      <p:sp>
        <p:nvSpPr>
          <p:cNvPr id="16" name="Rectangle 15">
            <a:extLst>
              <a:ext uri="{FF2B5EF4-FFF2-40B4-BE49-F238E27FC236}">
                <a16:creationId xmlns:a16="http://schemas.microsoft.com/office/drawing/2014/main" id="{1868FC05-AFA9-C290-C9B1-F504FBA361DC}"/>
              </a:ext>
            </a:extLst>
          </p:cNvPr>
          <p:cNvSpPr/>
          <p:nvPr/>
        </p:nvSpPr>
        <p:spPr>
          <a:xfrm>
            <a:off x="4138394" y="2004113"/>
            <a:ext cx="3976577" cy="4579389"/>
          </a:xfrm>
          <a:prstGeom prst="rect">
            <a:avLst/>
          </a:prstGeom>
          <a:solidFill>
            <a:srgbClr val="F1F4F9"/>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pPr marL="171450" marR="0" lvl="0" indent="-171450" algn="l" defTabSz="914400" rtl="0" eaLnBrk="1" fontAlgn="auto" latinLnBrk="0" hangingPunct="1">
              <a:lnSpc>
                <a:spcPct val="110000"/>
              </a:lnSpc>
              <a:spcBef>
                <a:spcPts val="0"/>
              </a:spcBef>
              <a:spcAft>
                <a:spcPts val="200"/>
              </a:spcAft>
              <a:buClrTx/>
              <a:buSzTx/>
              <a:buFont typeface="Arial" panose="020B0604020202020204" pitchFamily="34" charset="0"/>
              <a:buChar char="•"/>
              <a:tabLst/>
              <a:defRPr/>
            </a:pPr>
            <a:endParaRPr kumimoji="0" lang="en-US" sz="1100" b="0" i="0" u="none" strike="noStrike" kern="1200" cap="none" spc="0" normalizeH="0" baseline="0" noProof="0">
              <a:ln>
                <a:noFill/>
              </a:ln>
              <a:solidFill>
                <a:srgbClr val="374151"/>
              </a:solidFill>
              <a:effectLst/>
              <a:uLnTx/>
              <a:uFillTx/>
              <a:latin typeface="Poppins"/>
              <a:ea typeface="+mn-ea"/>
              <a:cs typeface="Poppins"/>
            </a:endParaRPr>
          </a:p>
        </p:txBody>
      </p:sp>
      <p:sp>
        <p:nvSpPr>
          <p:cNvPr id="24" name="Oval 23">
            <a:extLst>
              <a:ext uri="{FF2B5EF4-FFF2-40B4-BE49-F238E27FC236}">
                <a16:creationId xmlns:a16="http://schemas.microsoft.com/office/drawing/2014/main" id="{6D73669E-3D09-A6A7-7FBA-3E0E752D6917}"/>
              </a:ext>
            </a:extLst>
          </p:cNvPr>
          <p:cNvSpPr/>
          <p:nvPr/>
        </p:nvSpPr>
        <p:spPr>
          <a:xfrm>
            <a:off x="8673297" y="3615735"/>
            <a:ext cx="640080" cy="64008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Poppins"/>
              <a:ea typeface="+mn-ea"/>
              <a:cs typeface="+mn-cs"/>
            </a:endParaRPr>
          </a:p>
        </p:txBody>
      </p:sp>
      <p:sp>
        <p:nvSpPr>
          <p:cNvPr id="26" name="Oval 25">
            <a:extLst>
              <a:ext uri="{FF2B5EF4-FFF2-40B4-BE49-F238E27FC236}">
                <a16:creationId xmlns:a16="http://schemas.microsoft.com/office/drawing/2014/main" id="{5E707041-A989-0969-EFE3-9A8B1F6E44FB}"/>
              </a:ext>
            </a:extLst>
          </p:cNvPr>
          <p:cNvSpPr/>
          <p:nvPr/>
        </p:nvSpPr>
        <p:spPr>
          <a:xfrm>
            <a:off x="8801245" y="4595412"/>
            <a:ext cx="640080" cy="64008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Poppins"/>
              <a:ea typeface="+mn-ea"/>
              <a:cs typeface="+mn-cs"/>
            </a:endParaRPr>
          </a:p>
        </p:txBody>
      </p:sp>
      <p:pic>
        <p:nvPicPr>
          <p:cNvPr id="27" name="Picture 26">
            <a:extLst>
              <a:ext uri="{FF2B5EF4-FFF2-40B4-BE49-F238E27FC236}">
                <a16:creationId xmlns:a16="http://schemas.microsoft.com/office/drawing/2014/main" id="{FD7ED79C-B6A9-EA53-CD07-D21F76DE00ED}"/>
              </a:ext>
            </a:extLst>
          </p:cNvPr>
          <p:cNvPicPr>
            <a:picLocks noChangeAspect="1"/>
          </p:cNvPicPr>
          <p:nvPr/>
        </p:nvPicPr>
        <p:blipFill>
          <a:blip r:embed="rId3"/>
          <a:stretch>
            <a:fillRect/>
          </a:stretch>
        </p:blipFill>
        <p:spPr>
          <a:xfrm>
            <a:off x="8807732" y="1483817"/>
            <a:ext cx="393700" cy="457200"/>
          </a:xfrm>
          <a:prstGeom prst="rect">
            <a:avLst/>
          </a:prstGeom>
        </p:spPr>
      </p:pic>
      <p:pic>
        <p:nvPicPr>
          <p:cNvPr id="29" name="Picture 28">
            <a:extLst>
              <a:ext uri="{FF2B5EF4-FFF2-40B4-BE49-F238E27FC236}">
                <a16:creationId xmlns:a16="http://schemas.microsoft.com/office/drawing/2014/main" id="{D9DA456B-F997-4914-9895-ED86C8D4B2A0}"/>
              </a:ext>
            </a:extLst>
          </p:cNvPr>
          <p:cNvPicPr>
            <a:picLocks noChangeAspect="1"/>
          </p:cNvPicPr>
          <p:nvPr/>
        </p:nvPicPr>
        <p:blipFill>
          <a:blip r:embed="rId4"/>
          <a:stretch>
            <a:fillRect/>
          </a:stretch>
        </p:blipFill>
        <p:spPr>
          <a:xfrm>
            <a:off x="8785850" y="3684542"/>
            <a:ext cx="437464" cy="524957"/>
          </a:xfrm>
          <a:prstGeom prst="rect">
            <a:avLst/>
          </a:prstGeom>
        </p:spPr>
      </p:pic>
      <p:sp>
        <p:nvSpPr>
          <p:cNvPr id="30" name="Rectangle 29">
            <a:extLst>
              <a:ext uri="{FF2B5EF4-FFF2-40B4-BE49-F238E27FC236}">
                <a16:creationId xmlns:a16="http://schemas.microsoft.com/office/drawing/2014/main" id="{BB80D80F-F030-ACE3-4E90-55453C132384}"/>
              </a:ext>
            </a:extLst>
          </p:cNvPr>
          <p:cNvSpPr/>
          <p:nvPr/>
        </p:nvSpPr>
        <p:spPr bwMode="auto">
          <a:xfrm>
            <a:off x="8410316" y="1320754"/>
            <a:ext cx="3487448" cy="3170230"/>
          </a:xfrm>
          <a:prstGeom prst="rect">
            <a:avLst/>
          </a:prstGeom>
          <a:solidFill>
            <a:schemeClr val="bg1">
              <a:lumMod val="95000"/>
            </a:schemeClr>
          </a:solidFill>
          <a:ln w="9525">
            <a:noFill/>
            <a:round/>
            <a:headEnd/>
            <a:tailEnd/>
          </a:ln>
          <a:effectLst/>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Calibri"/>
            </a:endParaRPr>
          </a:p>
        </p:txBody>
      </p:sp>
      <p:grpSp>
        <p:nvGrpSpPr>
          <p:cNvPr id="31" name="Group 30">
            <a:extLst>
              <a:ext uri="{FF2B5EF4-FFF2-40B4-BE49-F238E27FC236}">
                <a16:creationId xmlns:a16="http://schemas.microsoft.com/office/drawing/2014/main" id="{4EA62CA9-9A99-F25D-CCAF-08029250BF25}"/>
              </a:ext>
            </a:extLst>
          </p:cNvPr>
          <p:cNvGrpSpPr/>
          <p:nvPr/>
        </p:nvGrpSpPr>
        <p:grpSpPr>
          <a:xfrm>
            <a:off x="8168548" y="960041"/>
            <a:ext cx="2979921" cy="658812"/>
            <a:chOff x="7555266" y="1214168"/>
            <a:chExt cx="2979921" cy="658812"/>
          </a:xfrm>
        </p:grpSpPr>
        <p:sp>
          <p:nvSpPr>
            <p:cNvPr id="32" name="Right Triangle 31">
              <a:extLst>
                <a:ext uri="{FF2B5EF4-FFF2-40B4-BE49-F238E27FC236}">
                  <a16:creationId xmlns:a16="http://schemas.microsoft.com/office/drawing/2014/main" id="{B6463D82-76E9-0327-F5A4-CA7325BBF0C5}"/>
                </a:ext>
              </a:extLst>
            </p:cNvPr>
            <p:cNvSpPr/>
            <p:nvPr/>
          </p:nvSpPr>
          <p:spPr bwMode="auto">
            <a:xfrm>
              <a:off x="10287623" y="1224031"/>
              <a:ext cx="247564" cy="350848"/>
            </a:xfrm>
            <a:prstGeom prst="rtTriangle">
              <a:avLst/>
            </a:prstGeom>
            <a:solidFill>
              <a:srgbClr val="288886"/>
            </a:solidFill>
            <a:ln w="9525">
              <a:noFill/>
              <a:round/>
              <a:headEnd/>
              <a:tailEnd/>
            </a:ln>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3" name="Right Triangle 32">
              <a:extLst>
                <a:ext uri="{FF2B5EF4-FFF2-40B4-BE49-F238E27FC236}">
                  <a16:creationId xmlns:a16="http://schemas.microsoft.com/office/drawing/2014/main" id="{2DEAAAE9-E42E-539C-5F65-60F45CD2916C}"/>
                </a:ext>
              </a:extLst>
            </p:cNvPr>
            <p:cNvSpPr/>
            <p:nvPr/>
          </p:nvSpPr>
          <p:spPr bwMode="auto">
            <a:xfrm rot="10800000">
              <a:off x="7555266" y="1683704"/>
              <a:ext cx="247564" cy="189276"/>
            </a:xfrm>
            <a:prstGeom prst="rtTriangle">
              <a:avLst/>
            </a:prstGeom>
            <a:solidFill>
              <a:srgbClr val="288886"/>
            </a:solidFill>
            <a:ln w="9525">
              <a:noFill/>
              <a:round/>
              <a:headEnd/>
              <a:tailEnd/>
            </a:ln>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4" name="Rectangle 33">
              <a:extLst>
                <a:ext uri="{FF2B5EF4-FFF2-40B4-BE49-F238E27FC236}">
                  <a16:creationId xmlns:a16="http://schemas.microsoft.com/office/drawing/2014/main" id="{D069C10E-DAA1-0945-B7CD-50A2ED7681C2}"/>
                </a:ext>
              </a:extLst>
            </p:cNvPr>
            <p:cNvSpPr/>
            <p:nvPr/>
          </p:nvSpPr>
          <p:spPr bwMode="auto">
            <a:xfrm>
              <a:off x="7555266" y="1214168"/>
              <a:ext cx="2732357" cy="469537"/>
            </a:xfrm>
            <a:prstGeom prst="rect">
              <a:avLst/>
            </a:prstGeom>
            <a:solidFill>
              <a:srgbClr val="39C1BF"/>
            </a:solidFill>
            <a:ln w="9525">
              <a:noFill/>
              <a:round/>
              <a:headEnd/>
              <a:tailEnd/>
            </a:ln>
            <a:effectLst>
              <a:outerShdw blurRad="50800" dist="38100" dir="5400000" algn="t" rotWithShape="0">
                <a:prstClr val="black">
                  <a:alpha val="40000"/>
                </a:prstClr>
              </a:outerShdw>
            </a:effectLst>
          </p:spPr>
          <p:txBody>
            <a:bodyPr vert="horz" wrap="square" lIns="91440" tIns="45720" rIns="91440" bIns="45720" numCol="1" rtlCol="0" anchor="ctr"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white"/>
                  </a:solidFill>
                  <a:effectLst/>
                  <a:uLnTx/>
                  <a:uFillTx/>
                  <a:latin typeface="Poppins"/>
                  <a:ea typeface="+mn-ea"/>
                  <a:cs typeface="+mn-cs"/>
                </a:rPr>
                <a:t> Value Delivered</a:t>
              </a:r>
              <a:endParaRPr kumimoji="0" lang="en-US" sz="1400" b="1" i="0" u="none" strike="noStrike" kern="1200" cap="none" spc="0" normalizeH="0" baseline="0" noProof="0">
                <a:ln>
                  <a:noFill/>
                </a:ln>
                <a:solidFill>
                  <a:prstClr val="white"/>
                </a:solidFill>
                <a:effectLst/>
                <a:uLnTx/>
                <a:uFillTx/>
                <a:latin typeface="Poppins"/>
                <a:ea typeface="+mn-ea"/>
                <a:cs typeface="+mn-cs"/>
              </a:endParaRPr>
            </a:p>
          </p:txBody>
        </p:sp>
      </p:grpSp>
      <p:sp>
        <p:nvSpPr>
          <p:cNvPr id="35" name="Rectangle 34">
            <a:extLst>
              <a:ext uri="{FF2B5EF4-FFF2-40B4-BE49-F238E27FC236}">
                <a16:creationId xmlns:a16="http://schemas.microsoft.com/office/drawing/2014/main" id="{9A5DBB1E-E4BF-819A-E48D-0FC980DBA67E}"/>
              </a:ext>
            </a:extLst>
          </p:cNvPr>
          <p:cNvSpPr/>
          <p:nvPr/>
        </p:nvSpPr>
        <p:spPr>
          <a:xfrm>
            <a:off x="467272" y="938034"/>
            <a:ext cx="7646787" cy="446141"/>
          </a:xfrm>
          <a:prstGeom prst="rect">
            <a:avLst/>
          </a:prstGeom>
          <a:solidFill>
            <a:srgbClr val="002E87"/>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rtlCol="0" anchor="t" anchorCtr="0"/>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white"/>
                </a:solidFill>
                <a:effectLst/>
                <a:uLnTx/>
                <a:uFillTx/>
                <a:latin typeface="Poppins"/>
                <a:ea typeface="+mn-ea"/>
                <a:cs typeface="Calibri"/>
              </a:rPr>
              <a:t>Project Overview</a:t>
            </a:r>
            <a:r>
              <a:rPr kumimoji="0" lang="en-US" sz="1050" b="0" i="0" u="none" strike="noStrike" kern="1200" cap="none" spc="0" normalizeH="0" baseline="0" noProof="0">
                <a:ln>
                  <a:noFill/>
                </a:ln>
                <a:solidFill>
                  <a:prstClr val="white"/>
                </a:solidFill>
                <a:effectLst/>
                <a:uLnTx/>
                <a:uFillTx/>
                <a:latin typeface="Poppins"/>
                <a:ea typeface="+mn-ea"/>
                <a:cs typeface="Calibri"/>
              </a:rPr>
              <a:t>: </a:t>
            </a:r>
            <a:r>
              <a:rPr kumimoji="0" lang="en-US" sz="1050" b="0" i="0" u="none" strike="noStrike" kern="1200" cap="none" spc="0" normalizeH="0" baseline="0" noProof="0">
                <a:ln>
                  <a:noFill/>
                </a:ln>
                <a:solidFill>
                  <a:prstClr val="white"/>
                </a:solidFill>
                <a:effectLst/>
                <a:uLnTx/>
                <a:uFillTx/>
                <a:latin typeface="Poppins "/>
                <a:ea typeface="+mn-ea"/>
                <a:cs typeface="Calibri" panose="020F0502020204030204" pitchFamily="34" charset="0"/>
              </a:rPr>
              <a:t>Customer Segmentation and Opportunity assessment For An Information Technology And Networking Giant</a:t>
            </a:r>
          </a:p>
          <a:p>
            <a:pPr marL="0" marR="0" lvl="0" indent="0" algn="l" defTabSz="914400" rtl="0" eaLnBrk="1" fontAlgn="base"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prstClr val="white"/>
              </a:solidFill>
              <a:effectLst/>
              <a:uLnTx/>
              <a:uFillTx/>
              <a:latin typeface="Poppins"/>
              <a:ea typeface="+mn-lt"/>
              <a:cs typeface="Poppins"/>
            </a:endParaRPr>
          </a:p>
        </p:txBody>
      </p:sp>
      <p:grpSp>
        <p:nvGrpSpPr>
          <p:cNvPr id="41" name="Group 40">
            <a:extLst>
              <a:ext uri="{FF2B5EF4-FFF2-40B4-BE49-F238E27FC236}">
                <a16:creationId xmlns:a16="http://schemas.microsoft.com/office/drawing/2014/main" id="{8FAB0822-631B-7323-AD03-659ABB8466F9}"/>
              </a:ext>
            </a:extLst>
          </p:cNvPr>
          <p:cNvGrpSpPr/>
          <p:nvPr/>
        </p:nvGrpSpPr>
        <p:grpSpPr>
          <a:xfrm>
            <a:off x="4144761" y="1409175"/>
            <a:ext cx="3976577" cy="506676"/>
            <a:chOff x="4602706" y="2803376"/>
            <a:chExt cx="3075565" cy="506676"/>
          </a:xfrm>
        </p:grpSpPr>
        <p:sp>
          <p:nvSpPr>
            <p:cNvPr id="42" name="Pentagon 43">
              <a:extLst>
                <a:ext uri="{FF2B5EF4-FFF2-40B4-BE49-F238E27FC236}">
                  <a16:creationId xmlns:a16="http://schemas.microsoft.com/office/drawing/2014/main" id="{7C44EB57-578A-B7A8-D0B5-9397130BCB17}"/>
                </a:ext>
              </a:extLst>
            </p:cNvPr>
            <p:cNvSpPr/>
            <p:nvPr/>
          </p:nvSpPr>
          <p:spPr>
            <a:xfrm>
              <a:off x="4784520" y="2803376"/>
              <a:ext cx="2893751" cy="506101"/>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3" name="Pentagon 42">
              <a:extLst>
                <a:ext uri="{FF2B5EF4-FFF2-40B4-BE49-F238E27FC236}">
                  <a16:creationId xmlns:a16="http://schemas.microsoft.com/office/drawing/2014/main" id="{706AD344-6A30-0D78-E84B-8267E49AA087}"/>
                </a:ext>
              </a:extLst>
            </p:cNvPr>
            <p:cNvSpPr/>
            <p:nvPr/>
          </p:nvSpPr>
          <p:spPr>
            <a:xfrm>
              <a:off x="4693613" y="2803664"/>
              <a:ext cx="2893751" cy="506101"/>
            </a:xfrm>
            <a:prstGeom prst="roundRect">
              <a:avLst/>
            </a:prstGeom>
            <a:solidFill>
              <a:srgbClr val="002E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4" name="Pentagon 40">
              <a:extLst>
                <a:ext uri="{FF2B5EF4-FFF2-40B4-BE49-F238E27FC236}">
                  <a16:creationId xmlns:a16="http://schemas.microsoft.com/office/drawing/2014/main" id="{6B0DE0B4-BFB9-0556-61B7-714CF2D54727}"/>
                </a:ext>
              </a:extLst>
            </p:cNvPr>
            <p:cNvSpPr/>
            <p:nvPr/>
          </p:nvSpPr>
          <p:spPr>
            <a:xfrm>
              <a:off x="4602706" y="2803951"/>
              <a:ext cx="2893751" cy="506101"/>
            </a:xfrm>
            <a:prstGeom prst="roundRect">
              <a:avLst/>
            </a:prstGeom>
            <a:solidFill>
              <a:srgbClr val="9DC3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2E87"/>
                  </a:solidFill>
                  <a:effectLst/>
                  <a:uLnTx/>
                  <a:uFillTx/>
                  <a:latin typeface="Poppins SemiBold"/>
                  <a:ea typeface="+mn-ea"/>
                  <a:cs typeface="+mn-cs"/>
                </a:rPr>
                <a:t>Approach</a:t>
              </a:r>
              <a:endParaRPr kumimoji="0" lang="en-US" sz="1800" b="0" i="0" u="none" strike="noStrike" kern="1200" cap="none" spc="0" normalizeH="0" baseline="0" noProof="0">
                <a:ln>
                  <a:noFill/>
                </a:ln>
                <a:solidFill>
                  <a:srgbClr val="002E87"/>
                </a:solidFill>
                <a:effectLst/>
                <a:uLnTx/>
                <a:uFillTx/>
                <a:latin typeface="Poppins SemiBold"/>
                <a:ea typeface="+mn-ea"/>
                <a:cs typeface="+mn-cs"/>
              </a:endParaRPr>
            </a:p>
          </p:txBody>
        </p:sp>
      </p:grpSp>
      <p:sp>
        <p:nvSpPr>
          <p:cNvPr id="51" name="Rectangle 50">
            <a:extLst>
              <a:ext uri="{FF2B5EF4-FFF2-40B4-BE49-F238E27FC236}">
                <a16:creationId xmlns:a16="http://schemas.microsoft.com/office/drawing/2014/main" id="{58C702F4-4260-528B-14CD-E71710A416D0}"/>
              </a:ext>
            </a:extLst>
          </p:cNvPr>
          <p:cNvSpPr/>
          <p:nvPr/>
        </p:nvSpPr>
        <p:spPr bwMode="auto">
          <a:xfrm>
            <a:off x="8373237" y="4868244"/>
            <a:ext cx="3487448" cy="1715258"/>
          </a:xfrm>
          <a:prstGeom prst="rect">
            <a:avLst/>
          </a:prstGeom>
          <a:solidFill>
            <a:schemeClr val="bg1">
              <a:lumMod val="95000"/>
            </a:schemeClr>
          </a:solidFill>
          <a:ln w="9525">
            <a:noFill/>
            <a:round/>
            <a:headEnd/>
            <a:tailEnd/>
          </a:ln>
          <a:effectLst/>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Calibri"/>
            </a:endParaRPr>
          </a:p>
        </p:txBody>
      </p:sp>
      <p:grpSp>
        <p:nvGrpSpPr>
          <p:cNvPr id="52" name="Group 51">
            <a:extLst>
              <a:ext uri="{FF2B5EF4-FFF2-40B4-BE49-F238E27FC236}">
                <a16:creationId xmlns:a16="http://schemas.microsoft.com/office/drawing/2014/main" id="{4E3681C6-0179-3A00-E288-C25FDC1C9BCE}"/>
              </a:ext>
            </a:extLst>
          </p:cNvPr>
          <p:cNvGrpSpPr/>
          <p:nvPr/>
        </p:nvGrpSpPr>
        <p:grpSpPr>
          <a:xfrm>
            <a:off x="8213547" y="4615631"/>
            <a:ext cx="2979921" cy="658812"/>
            <a:chOff x="7555266" y="1214168"/>
            <a:chExt cx="2979921" cy="658812"/>
          </a:xfrm>
        </p:grpSpPr>
        <p:sp>
          <p:nvSpPr>
            <p:cNvPr id="53" name="Right Triangle 52">
              <a:extLst>
                <a:ext uri="{FF2B5EF4-FFF2-40B4-BE49-F238E27FC236}">
                  <a16:creationId xmlns:a16="http://schemas.microsoft.com/office/drawing/2014/main" id="{C9F9F322-21E6-38F3-8D17-0D3F4E42B0E4}"/>
                </a:ext>
              </a:extLst>
            </p:cNvPr>
            <p:cNvSpPr/>
            <p:nvPr/>
          </p:nvSpPr>
          <p:spPr bwMode="auto">
            <a:xfrm>
              <a:off x="10287623" y="1224031"/>
              <a:ext cx="247564" cy="350848"/>
            </a:xfrm>
            <a:prstGeom prst="rtTriangle">
              <a:avLst/>
            </a:prstGeom>
            <a:solidFill>
              <a:srgbClr val="288886"/>
            </a:solidFill>
            <a:ln w="9525">
              <a:noFill/>
              <a:round/>
              <a:headEnd/>
              <a:tailEnd/>
            </a:ln>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4" name="Right Triangle 53">
              <a:extLst>
                <a:ext uri="{FF2B5EF4-FFF2-40B4-BE49-F238E27FC236}">
                  <a16:creationId xmlns:a16="http://schemas.microsoft.com/office/drawing/2014/main" id="{3F4DED60-CA17-4345-DC48-AC82C071014A}"/>
                </a:ext>
              </a:extLst>
            </p:cNvPr>
            <p:cNvSpPr/>
            <p:nvPr/>
          </p:nvSpPr>
          <p:spPr bwMode="auto">
            <a:xfrm rot="10800000">
              <a:off x="7555266" y="1683704"/>
              <a:ext cx="247564" cy="189276"/>
            </a:xfrm>
            <a:prstGeom prst="rtTriangle">
              <a:avLst/>
            </a:prstGeom>
            <a:solidFill>
              <a:srgbClr val="288886"/>
            </a:solidFill>
            <a:ln w="9525">
              <a:noFill/>
              <a:round/>
              <a:headEnd/>
              <a:tailEnd/>
            </a:ln>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5" name="Rectangle 54">
              <a:extLst>
                <a:ext uri="{FF2B5EF4-FFF2-40B4-BE49-F238E27FC236}">
                  <a16:creationId xmlns:a16="http://schemas.microsoft.com/office/drawing/2014/main" id="{F8B32588-24FB-866B-5402-00A4B037C1FD}"/>
                </a:ext>
              </a:extLst>
            </p:cNvPr>
            <p:cNvSpPr/>
            <p:nvPr/>
          </p:nvSpPr>
          <p:spPr bwMode="auto">
            <a:xfrm>
              <a:off x="7555266" y="1214168"/>
              <a:ext cx="2732357" cy="469537"/>
            </a:xfrm>
            <a:prstGeom prst="rect">
              <a:avLst/>
            </a:prstGeom>
            <a:solidFill>
              <a:srgbClr val="39C1BF"/>
            </a:solidFill>
            <a:ln w="9525">
              <a:noFill/>
              <a:round/>
              <a:headEnd/>
              <a:tailEnd/>
            </a:ln>
            <a:effectLst>
              <a:outerShdw blurRad="50800" dist="38100" dir="5400000" algn="t" rotWithShape="0">
                <a:prstClr val="black">
                  <a:alpha val="40000"/>
                </a:prstClr>
              </a:outerShdw>
            </a:effectLst>
          </p:spPr>
          <p:txBody>
            <a:bodyPr vert="horz" wrap="square" lIns="91440" tIns="45720" rIns="91440" bIns="45720" numCol="1" rtlCol="0" anchor="ctr"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white"/>
                  </a:solidFill>
                  <a:effectLst/>
                  <a:uLnTx/>
                  <a:uFillTx/>
                  <a:latin typeface="Poppins"/>
                  <a:ea typeface="+mn-ea"/>
                  <a:cs typeface="+mn-cs"/>
                </a:rPr>
                <a:t>Tools Utilized</a:t>
              </a:r>
            </a:p>
          </p:txBody>
        </p:sp>
      </p:grpSp>
      <p:grpSp>
        <p:nvGrpSpPr>
          <p:cNvPr id="15" name="Group 14">
            <a:extLst>
              <a:ext uri="{FF2B5EF4-FFF2-40B4-BE49-F238E27FC236}">
                <a16:creationId xmlns:a16="http://schemas.microsoft.com/office/drawing/2014/main" id="{E140564F-D22A-1D9B-38F1-767B8B3338BD}"/>
              </a:ext>
            </a:extLst>
          </p:cNvPr>
          <p:cNvGrpSpPr/>
          <p:nvPr/>
        </p:nvGrpSpPr>
        <p:grpSpPr>
          <a:xfrm>
            <a:off x="473076" y="1409175"/>
            <a:ext cx="3565830" cy="506676"/>
            <a:chOff x="377675" y="2790487"/>
            <a:chExt cx="3075565" cy="506676"/>
          </a:xfrm>
        </p:grpSpPr>
        <p:sp>
          <p:nvSpPr>
            <p:cNvPr id="17" name="Pentagon 43">
              <a:extLst>
                <a:ext uri="{FF2B5EF4-FFF2-40B4-BE49-F238E27FC236}">
                  <a16:creationId xmlns:a16="http://schemas.microsoft.com/office/drawing/2014/main" id="{8336A6B8-FB2F-8081-1E3B-940D57F6267E}"/>
                </a:ext>
              </a:extLst>
            </p:cNvPr>
            <p:cNvSpPr/>
            <p:nvPr/>
          </p:nvSpPr>
          <p:spPr>
            <a:xfrm>
              <a:off x="559489" y="2790487"/>
              <a:ext cx="2893751" cy="506101"/>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8" name="Pentagon 42">
              <a:extLst>
                <a:ext uri="{FF2B5EF4-FFF2-40B4-BE49-F238E27FC236}">
                  <a16:creationId xmlns:a16="http://schemas.microsoft.com/office/drawing/2014/main" id="{5E6CF2FD-42F0-2B38-7EC8-615157DAA3E3}"/>
                </a:ext>
              </a:extLst>
            </p:cNvPr>
            <p:cNvSpPr/>
            <p:nvPr/>
          </p:nvSpPr>
          <p:spPr>
            <a:xfrm>
              <a:off x="468582" y="2790775"/>
              <a:ext cx="2893751" cy="506101"/>
            </a:xfrm>
            <a:prstGeom prst="roundRect">
              <a:avLst/>
            </a:prstGeom>
            <a:solidFill>
              <a:srgbClr val="002E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9" name="Pentagon 40">
              <a:extLst>
                <a:ext uri="{FF2B5EF4-FFF2-40B4-BE49-F238E27FC236}">
                  <a16:creationId xmlns:a16="http://schemas.microsoft.com/office/drawing/2014/main" id="{F4E9CF5C-6754-DFE5-05C7-BFA0E3813E50}"/>
                </a:ext>
              </a:extLst>
            </p:cNvPr>
            <p:cNvSpPr/>
            <p:nvPr/>
          </p:nvSpPr>
          <p:spPr>
            <a:xfrm>
              <a:off x="377675" y="2791062"/>
              <a:ext cx="2893751" cy="506101"/>
            </a:xfrm>
            <a:prstGeom prst="roundRect">
              <a:avLst/>
            </a:prstGeom>
            <a:solidFill>
              <a:srgbClr val="9DC3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2E87"/>
                  </a:solidFill>
                  <a:effectLst/>
                  <a:uLnTx/>
                  <a:uFillTx/>
                  <a:latin typeface="Poppins SemiBold"/>
                  <a:ea typeface="+mn-ea"/>
                  <a:cs typeface="+mn-cs"/>
                </a:rPr>
                <a:t>Challenges</a:t>
              </a:r>
              <a:endParaRPr kumimoji="0" lang="en-US" sz="1800" b="0" i="0" u="none" strike="noStrike" kern="1200" cap="none" spc="0" normalizeH="0" baseline="0" noProof="0">
                <a:ln>
                  <a:noFill/>
                </a:ln>
                <a:solidFill>
                  <a:srgbClr val="002E87"/>
                </a:solidFill>
                <a:effectLst/>
                <a:uLnTx/>
                <a:uFillTx/>
                <a:latin typeface="Poppins SemiBold"/>
                <a:ea typeface="+mn-ea"/>
                <a:cs typeface="+mn-cs"/>
              </a:endParaRPr>
            </a:p>
          </p:txBody>
        </p:sp>
      </p:grpSp>
      <p:sp>
        <p:nvSpPr>
          <p:cNvPr id="3" name="TextBox 2">
            <a:extLst>
              <a:ext uri="{FF2B5EF4-FFF2-40B4-BE49-F238E27FC236}">
                <a16:creationId xmlns:a16="http://schemas.microsoft.com/office/drawing/2014/main" id="{4390915E-73BA-5858-55AC-DE7C81A59CFD}"/>
              </a:ext>
            </a:extLst>
          </p:cNvPr>
          <p:cNvSpPr txBox="1"/>
          <p:nvPr/>
        </p:nvSpPr>
        <p:spPr>
          <a:xfrm>
            <a:off x="4204386" y="2121739"/>
            <a:ext cx="3724243" cy="707886"/>
          </a:xfrm>
          <a:prstGeom prst="rect">
            <a:avLst/>
          </a:prstGeom>
          <a:noFill/>
        </p:spPr>
        <p:txBody>
          <a:bodyPr wrap="square">
            <a:spAutoFit/>
          </a:bodyPr>
          <a:lstStyle>
            <a:defPPr>
              <a:defRPr lang="en-US"/>
            </a:defPPr>
            <a:lvl1pPr marR="0" lvl="0" indent="0" algn="ctr" fontAlgn="auto">
              <a:lnSpc>
                <a:spcPct val="100000"/>
              </a:lnSpc>
              <a:spcBef>
                <a:spcPts val="600"/>
              </a:spcBef>
              <a:spcAft>
                <a:spcPts val="0"/>
              </a:spcAft>
              <a:buClrTx/>
              <a:buSzTx/>
              <a:buFontTx/>
              <a:buNone/>
              <a:tabLst/>
              <a:defRPr kumimoji="0" sz="1000" b="0" i="0" u="none" strike="noStrike" cap="none" spc="0" normalizeH="0" baseline="0">
                <a:ln>
                  <a:noFill/>
                </a:ln>
                <a:solidFill>
                  <a:srgbClr val="002060"/>
                </a:solidFill>
                <a:effectLst/>
                <a:uLnTx/>
                <a:uFillTx/>
                <a:latin typeface="Poppins" pitchFamily="2" charset="77"/>
                <a:cs typeface="Poppins" pitchFamily="2" charset="77"/>
              </a:defRPr>
            </a:lvl1pPr>
          </a:lstStyle>
          <a:p>
            <a:pPr marL="171450" marR="0" lvl="0" indent="-1714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rgbClr val="002060"/>
                </a:solidFill>
                <a:effectLst/>
                <a:uLnTx/>
                <a:uFillTx/>
                <a:latin typeface="Poppins" pitchFamily="2" charset="77"/>
                <a:ea typeface="+mn-ea"/>
                <a:cs typeface="Poppins" pitchFamily="2" charset="77"/>
              </a:rPr>
              <a:t>Numerous factors considered to identify customers who share similarities in terms of their likelihood of buying similar product - Industry /Market , Size /Scale, Market Demographics, Distinctive Attributes</a:t>
            </a:r>
          </a:p>
        </p:txBody>
      </p:sp>
      <p:sp>
        <p:nvSpPr>
          <p:cNvPr id="7" name="TextBox 6">
            <a:extLst>
              <a:ext uri="{FF2B5EF4-FFF2-40B4-BE49-F238E27FC236}">
                <a16:creationId xmlns:a16="http://schemas.microsoft.com/office/drawing/2014/main" id="{588F832C-29A4-9A8F-FA38-C842895BCF0F}"/>
              </a:ext>
            </a:extLst>
          </p:cNvPr>
          <p:cNvSpPr txBox="1"/>
          <p:nvPr/>
        </p:nvSpPr>
        <p:spPr>
          <a:xfrm>
            <a:off x="4215753" y="4286199"/>
            <a:ext cx="3798646" cy="1400383"/>
          </a:xfrm>
          <a:prstGeom prst="rect">
            <a:avLst/>
          </a:prstGeom>
          <a:noFill/>
        </p:spPr>
        <p:txBody>
          <a:bodyPr wrap="square">
            <a:spAutoFit/>
          </a:bodyPr>
          <a:lstStyle>
            <a:defPPr>
              <a:defRPr lang="en-US"/>
            </a:defPPr>
            <a:lvl1pPr marR="0" lvl="0" indent="0" algn="ctr" fontAlgn="auto">
              <a:lnSpc>
                <a:spcPct val="100000"/>
              </a:lnSpc>
              <a:spcBef>
                <a:spcPts val="600"/>
              </a:spcBef>
              <a:spcAft>
                <a:spcPts val="0"/>
              </a:spcAft>
              <a:buClrTx/>
              <a:buSzTx/>
              <a:buFontTx/>
              <a:buNone/>
              <a:tabLst/>
              <a:defRPr kumimoji="0" sz="1000" b="0" i="0" u="none" strike="noStrike" cap="none" spc="0" normalizeH="0" baseline="0">
                <a:ln>
                  <a:noFill/>
                </a:ln>
                <a:solidFill>
                  <a:srgbClr val="002060"/>
                </a:solidFill>
                <a:effectLst/>
                <a:uLnTx/>
                <a:uFillTx/>
                <a:latin typeface="Poppins" pitchFamily="2" charset="77"/>
                <a:cs typeface="Poppins" pitchFamily="2" charset="77"/>
              </a:defRPr>
            </a:lvl1pPr>
          </a:lstStyle>
          <a:p>
            <a:pPr marL="171450" marR="0" lvl="0" indent="-1714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rgbClr val="002060"/>
                </a:solidFill>
                <a:effectLst/>
                <a:uLnTx/>
                <a:uFillTx/>
                <a:latin typeface="Poppins" pitchFamily="2" charset="77"/>
                <a:ea typeface="+mn-ea"/>
                <a:cs typeface="Poppins" pitchFamily="2" charset="77"/>
              </a:rPr>
              <a:t>The output of the segmentation is presented on a Tableau Dashboard, which visually highlights the key differences among segments and aligns them with business objectives.</a:t>
            </a:r>
          </a:p>
          <a:p>
            <a:pPr marL="171450" marR="0" lvl="0" indent="-1714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rgbClr val="002060"/>
                </a:solidFill>
                <a:effectLst/>
                <a:uLnTx/>
                <a:uFillTx/>
                <a:latin typeface="Poppins" pitchFamily="2" charset="77"/>
                <a:ea typeface="+mn-ea"/>
                <a:cs typeface="Poppins" pitchFamily="2" charset="77"/>
              </a:rPr>
              <a:t>Using segmentation and AI/ML techniques, algorithms analyze variations in customer’s Bookings patterns with reference to similar customer from segment and predicted cross-selling upselling opportunities </a:t>
            </a:r>
          </a:p>
        </p:txBody>
      </p:sp>
      <p:pic>
        <p:nvPicPr>
          <p:cNvPr id="11" name="Picture 10">
            <a:extLst>
              <a:ext uri="{FF2B5EF4-FFF2-40B4-BE49-F238E27FC236}">
                <a16:creationId xmlns:a16="http://schemas.microsoft.com/office/drawing/2014/main" id="{5A11BFB1-9F36-057B-0A37-9C4D014FB056}"/>
              </a:ext>
            </a:extLst>
          </p:cNvPr>
          <p:cNvPicPr>
            <a:picLocks noChangeAspect="1"/>
          </p:cNvPicPr>
          <p:nvPr/>
        </p:nvPicPr>
        <p:blipFill rotWithShape="1">
          <a:blip r:embed="rId5"/>
          <a:srcRect b="3432"/>
          <a:stretch/>
        </p:blipFill>
        <p:spPr>
          <a:xfrm>
            <a:off x="5703415" y="2947250"/>
            <a:ext cx="2103120" cy="1269336"/>
          </a:xfrm>
          <a:prstGeom prst="rect">
            <a:avLst/>
          </a:prstGeom>
          <a:ln>
            <a:solidFill>
              <a:srgbClr val="002060"/>
            </a:solidFill>
          </a:ln>
          <a:effectLst>
            <a:outerShdw blurRad="50800" dist="38100" dir="2700000" algn="tl" rotWithShape="0">
              <a:prstClr val="black">
                <a:alpha val="40000"/>
              </a:prstClr>
            </a:outerShdw>
          </a:effectLst>
        </p:spPr>
      </p:pic>
      <p:pic>
        <p:nvPicPr>
          <p:cNvPr id="22" name="Picture 21">
            <a:extLst>
              <a:ext uri="{FF2B5EF4-FFF2-40B4-BE49-F238E27FC236}">
                <a16:creationId xmlns:a16="http://schemas.microsoft.com/office/drawing/2014/main" id="{4A1A9565-11FF-AFD3-9D71-929A4F3BEE7A}"/>
              </a:ext>
            </a:extLst>
          </p:cNvPr>
          <p:cNvPicPr>
            <a:picLocks noChangeAspect="1"/>
          </p:cNvPicPr>
          <p:nvPr/>
        </p:nvPicPr>
        <p:blipFill rotWithShape="1">
          <a:blip r:embed="rId6"/>
          <a:srcRect b="3994"/>
          <a:stretch/>
        </p:blipFill>
        <p:spPr>
          <a:xfrm>
            <a:off x="4362877" y="2866370"/>
            <a:ext cx="2103120" cy="1261953"/>
          </a:xfrm>
          <a:prstGeom prst="rect">
            <a:avLst/>
          </a:prstGeom>
          <a:ln>
            <a:solidFill>
              <a:srgbClr val="002060"/>
            </a:solidFill>
          </a:ln>
          <a:effectLst>
            <a:outerShdw blurRad="50800" dist="38100" dir="2700000" algn="tl" rotWithShape="0">
              <a:prstClr val="black">
                <a:alpha val="40000"/>
              </a:prstClr>
            </a:outerShdw>
          </a:effectLst>
        </p:spPr>
      </p:pic>
      <p:sp>
        <p:nvSpPr>
          <p:cNvPr id="23" name="TextBox 22">
            <a:extLst>
              <a:ext uri="{FF2B5EF4-FFF2-40B4-BE49-F238E27FC236}">
                <a16:creationId xmlns:a16="http://schemas.microsoft.com/office/drawing/2014/main" id="{CC66D9BB-6B56-EC27-0DBA-98B7A123E094}"/>
              </a:ext>
            </a:extLst>
          </p:cNvPr>
          <p:cNvSpPr txBox="1"/>
          <p:nvPr/>
        </p:nvSpPr>
        <p:spPr>
          <a:xfrm>
            <a:off x="531412" y="2262579"/>
            <a:ext cx="3148918" cy="707886"/>
          </a:xfrm>
          <a:prstGeom prst="rect">
            <a:avLst/>
          </a:prstGeom>
          <a:noFill/>
        </p:spPr>
        <p:txBody>
          <a:bodyPr wrap="square">
            <a:spAutoFit/>
          </a:bodyPr>
          <a:lstStyle/>
          <a:p>
            <a:pPr marL="171450" marR="0" lvl="0" indent="-1714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rgbClr val="002060"/>
                </a:solidFill>
                <a:effectLst/>
                <a:uLnTx/>
                <a:uFillTx/>
                <a:latin typeface="Poppins" pitchFamily="2" charset="77"/>
                <a:ea typeface="+mn-ea"/>
                <a:cs typeface="Poppins" pitchFamily="2" charset="77"/>
              </a:rPr>
              <a:t>Identify customer with similar businesses as they share common characteristics and face similar challenges and often tend to have similar product needs.</a:t>
            </a:r>
          </a:p>
        </p:txBody>
      </p:sp>
      <p:pic>
        <p:nvPicPr>
          <p:cNvPr id="25" name="Picture 24">
            <a:extLst>
              <a:ext uri="{FF2B5EF4-FFF2-40B4-BE49-F238E27FC236}">
                <a16:creationId xmlns:a16="http://schemas.microsoft.com/office/drawing/2014/main" id="{4586DC4C-9651-659C-2BDA-043A16DF0974}"/>
              </a:ext>
            </a:extLst>
          </p:cNvPr>
          <p:cNvPicPr>
            <a:picLocks noChangeAspect="1"/>
          </p:cNvPicPr>
          <p:nvPr/>
        </p:nvPicPr>
        <p:blipFill>
          <a:blip r:embed="rId7"/>
          <a:stretch>
            <a:fillRect/>
          </a:stretch>
        </p:blipFill>
        <p:spPr>
          <a:xfrm>
            <a:off x="1422770" y="3052873"/>
            <a:ext cx="1403407" cy="1484682"/>
          </a:xfrm>
          <a:prstGeom prst="rect">
            <a:avLst/>
          </a:prstGeom>
        </p:spPr>
      </p:pic>
      <p:pic>
        <p:nvPicPr>
          <p:cNvPr id="36" name="Picture 2">
            <a:extLst>
              <a:ext uri="{FF2B5EF4-FFF2-40B4-BE49-F238E27FC236}">
                <a16:creationId xmlns:a16="http://schemas.microsoft.com/office/drawing/2014/main" id="{4E846212-27E5-45F7-750A-97C209E9728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575677" y="5447784"/>
            <a:ext cx="466222" cy="510928"/>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4" descr="Snowflake - Free weather icons">
            <a:extLst>
              <a:ext uri="{FF2B5EF4-FFF2-40B4-BE49-F238E27FC236}">
                <a16:creationId xmlns:a16="http://schemas.microsoft.com/office/drawing/2014/main" id="{0473D571-7C84-DB5E-B72E-B1106D93774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534726" y="5357307"/>
            <a:ext cx="601405" cy="601405"/>
          </a:xfrm>
          <a:prstGeom prst="rect">
            <a:avLst/>
          </a:prstGeom>
          <a:noFill/>
          <a:extLst>
            <a:ext uri="{909E8E84-426E-40DD-AFC4-6F175D3DCCD1}">
              <a14:hiddenFill xmlns:a14="http://schemas.microsoft.com/office/drawing/2010/main">
                <a:solidFill>
                  <a:srgbClr val="FFFFFF"/>
                </a:solidFill>
              </a14:hiddenFill>
            </a:ext>
          </a:extLst>
        </p:spPr>
      </p:pic>
      <p:sp>
        <p:nvSpPr>
          <p:cNvPr id="38" name="TextBox 37">
            <a:extLst>
              <a:ext uri="{FF2B5EF4-FFF2-40B4-BE49-F238E27FC236}">
                <a16:creationId xmlns:a16="http://schemas.microsoft.com/office/drawing/2014/main" id="{9DB01C25-43F8-192D-B1D3-47616072F6CA}"/>
              </a:ext>
            </a:extLst>
          </p:cNvPr>
          <p:cNvSpPr txBox="1"/>
          <p:nvPr/>
        </p:nvSpPr>
        <p:spPr>
          <a:xfrm>
            <a:off x="8516122" y="5947020"/>
            <a:ext cx="667170"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2060"/>
                </a:solidFill>
                <a:effectLst/>
                <a:uLnTx/>
                <a:uFillTx/>
                <a:latin typeface="Poppins" pitchFamily="2" charset="77"/>
                <a:ea typeface="+mn-ea"/>
                <a:cs typeface="Poppins" pitchFamily="2" charset="77"/>
              </a:rPr>
              <a:t>Python</a:t>
            </a:r>
          </a:p>
        </p:txBody>
      </p:sp>
      <p:sp>
        <p:nvSpPr>
          <p:cNvPr id="39" name="TextBox 38">
            <a:extLst>
              <a:ext uri="{FF2B5EF4-FFF2-40B4-BE49-F238E27FC236}">
                <a16:creationId xmlns:a16="http://schemas.microsoft.com/office/drawing/2014/main" id="{E177D477-F87A-FFFC-7E6A-7E82BAEF8365}"/>
              </a:ext>
            </a:extLst>
          </p:cNvPr>
          <p:cNvSpPr txBox="1"/>
          <p:nvPr/>
        </p:nvSpPr>
        <p:spPr>
          <a:xfrm>
            <a:off x="9481780" y="5947020"/>
            <a:ext cx="899605"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2060"/>
                </a:solidFill>
                <a:effectLst/>
                <a:uLnTx/>
                <a:uFillTx/>
                <a:latin typeface="Poppins" pitchFamily="2" charset="77"/>
                <a:ea typeface="+mn-ea"/>
                <a:cs typeface="Poppins" pitchFamily="2" charset="77"/>
              </a:rPr>
              <a:t>Snowflake</a:t>
            </a:r>
          </a:p>
        </p:txBody>
      </p:sp>
      <p:pic>
        <p:nvPicPr>
          <p:cNvPr id="40" name="Picture 2" descr="through Tableau Foundation ...">
            <a:extLst>
              <a:ext uri="{FF2B5EF4-FFF2-40B4-BE49-F238E27FC236}">
                <a16:creationId xmlns:a16="http://schemas.microsoft.com/office/drawing/2014/main" id="{10B26EFC-9C72-2F45-E81A-0F77C5FDCB3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487657" y="5342141"/>
            <a:ext cx="1091868" cy="570589"/>
          </a:xfrm>
          <a:prstGeom prst="rect">
            <a:avLst/>
          </a:prstGeom>
          <a:noFill/>
          <a:extLst>
            <a:ext uri="{909E8E84-426E-40DD-AFC4-6F175D3DCCD1}">
              <a14:hiddenFill xmlns:a14="http://schemas.microsoft.com/office/drawing/2010/main">
                <a:solidFill>
                  <a:srgbClr val="FFFFFF"/>
                </a:solidFill>
              </a14:hiddenFill>
            </a:ext>
          </a:extLst>
        </p:spPr>
      </p:pic>
      <p:sp>
        <p:nvSpPr>
          <p:cNvPr id="46" name="TextBox 45">
            <a:extLst>
              <a:ext uri="{FF2B5EF4-FFF2-40B4-BE49-F238E27FC236}">
                <a16:creationId xmlns:a16="http://schemas.microsoft.com/office/drawing/2014/main" id="{A376396D-8821-BFEF-7FC4-258AAF51F37C}"/>
              </a:ext>
            </a:extLst>
          </p:cNvPr>
          <p:cNvSpPr txBox="1"/>
          <p:nvPr/>
        </p:nvSpPr>
        <p:spPr>
          <a:xfrm>
            <a:off x="10677181" y="5947020"/>
            <a:ext cx="758541"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2060"/>
                </a:solidFill>
                <a:effectLst/>
                <a:uLnTx/>
                <a:uFillTx/>
                <a:latin typeface="Poppins" pitchFamily="2" charset="77"/>
                <a:ea typeface="+mn-ea"/>
                <a:cs typeface="Poppins" pitchFamily="2" charset="77"/>
              </a:rPr>
              <a:t>Tableau</a:t>
            </a:r>
          </a:p>
        </p:txBody>
      </p:sp>
      <p:grpSp>
        <p:nvGrpSpPr>
          <p:cNvPr id="47" name="Group 46">
            <a:extLst>
              <a:ext uri="{FF2B5EF4-FFF2-40B4-BE49-F238E27FC236}">
                <a16:creationId xmlns:a16="http://schemas.microsoft.com/office/drawing/2014/main" id="{70733CDB-46E3-2170-BDE7-620771AA61DF}"/>
              </a:ext>
            </a:extLst>
          </p:cNvPr>
          <p:cNvGrpSpPr>
            <a:grpSpLocks noChangeAspect="1"/>
          </p:cNvGrpSpPr>
          <p:nvPr/>
        </p:nvGrpSpPr>
        <p:grpSpPr>
          <a:xfrm>
            <a:off x="8738538" y="1853398"/>
            <a:ext cx="365760" cy="355078"/>
            <a:chOff x="985962" y="4707478"/>
            <a:chExt cx="1598362" cy="1599965"/>
          </a:xfrm>
          <a:solidFill>
            <a:srgbClr val="767171"/>
          </a:solidFill>
        </p:grpSpPr>
        <p:sp>
          <p:nvSpPr>
            <p:cNvPr id="48" name="Freeform 64">
              <a:extLst>
                <a:ext uri="{FF2B5EF4-FFF2-40B4-BE49-F238E27FC236}">
                  <a16:creationId xmlns:a16="http://schemas.microsoft.com/office/drawing/2014/main" id="{7248FD87-5C55-9CBE-AC65-CEBD2F448E85}"/>
                </a:ext>
              </a:extLst>
            </p:cNvPr>
            <p:cNvSpPr>
              <a:spLocks/>
            </p:cNvSpPr>
            <p:nvPr/>
          </p:nvSpPr>
          <p:spPr bwMode="auto">
            <a:xfrm>
              <a:off x="1282400" y="5112877"/>
              <a:ext cx="897326" cy="897327"/>
            </a:xfrm>
            <a:custGeom>
              <a:avLst/>
              <a:gdLst>
                <a:gd name="T0" fmla="*/ 0 w 474"/>
                <a:gd name="T1" fmla="*/ 237 h 474"/>
                <a:gd name="T2" fmla="*/ 237 w 474"/>
                <a:gd name="T3" fmla="*/ 474 h 474"/>
                <a:gd name="T4" fmla="*/ 474 w 474"/>
                <a:gd name="T5" fmla="*/ 237 h 474"/>
                <a:gd name="T6" fmla="*/ 452 w 474"/>
                <a:gd name="T7" fmla="*/ 137 h 474"/>
                <a:gd name="T8" fmla="*/ 390 w 474"/>
                <a:gd name="T9" fmla="*/ 198 h 474"/>
                <a:gd name="T10" fmla="*/ 395 w 474"/>
                <a:gd name="T11" fmla="*/ 237 h 474"/>
                <a:gd name="T12" fmla="*/ 237 w 474"/>
                <a:gd name="T13" fmla="*/ 395 h 474"/>
                <a:gd name="T14" fmla="*/ 79 w 474"/>
                <a:gd name="T15" fmla="*/ 237 h 474"/>
                <a:gd name="T16" fmla="*/ 237 w 474"/>
                <a:gd name="T17" fmla="*/ 79 h 474"/>
                <a:gd name="T18" fmla="*/ 276 w 474"/>
                <a:gd name="T19" fmla="*/ 84 h 474"/>
                <a:gd name="T20" fmla="*/ 337 w 474"/>
                <a:gd name="T21" fmla="*/ 22 h 474"/>
                <a:gd name="T22" fmla="*/ 237 w 474"/>
                <a:gd name="T23" fmla="*/ 0 h 474"/>
                <a:gd name="T24" fmla="*/ 0 w 474"/>
                <a:gd name="T25" fmla="*/ 237 h 4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74" h="474">
                  <a:moveTo>
                    <a:pt x="0" y="237"/>
                  </a:moveTo>
                  <a:cubicBezTo>
                    <a:pt x="0" y="368"/>
                    <a:pt x="106" y="474"/>
                    <a:pt x="237" y="474"/>
                  </a:cubicBezTo>
                  <a:cubicBezTo>
                    <a:pt x="368" y="474"/>
                    <a:pt x="474" y="368"/>
                    <a:pt x="474" y="237"/>
                  </a:cubicBezTo>
                  <a:cubicBezTo>
                    <a:pt x="474" y="201"/>
                    <a:pt x="466" y="167"/>
                    <a:pt x="452" y="137"/>
                  </a:cubicBezTo>
                  <a:cubicBezTo>
                    <a:pt x="390" y="198"/>
                    <a:pt x="390" y="198"/>
                    <a:pt x="390" y="198"/>
                  </a:cubicBezTo>
                  <a:cubicBezTo>
                    <a:pt x="393" y="210"/>
                    <a:pt x="395" y="223"/>
                    <a:pt x="395" y="237"/>
                  </a:cubicBezTo>
                  <a:cubicBezTo>
                    <a:pt x="395" y="324"/>
                    <a:pt x="324" y="395"/>
                    <a:pt x="237" y="395"/>
                  </a:cubicBezTo>
                  <a:cubicBezTo>
                    <a:pt x="150" y="395"/>
                    <a:pt x="79" y="324"/>
                    <a:pt x="79" y="237"/>
                  </a:cubicBezTo>
                  <a:cubicBezTo>
                    <a:pt x="79" y="150"/>
                    <a:pt x="150" y="79"/>
                    <a:pt x="237" y="79"/>
                  </a:cubicBezTo>
                  <a:cubicBezTo>
                    <a:pt x="251" y="79"/>
                    <a:pt x="264" y="81"/>
                    <a:pt x="276" y="84"/>
                  </a:cubicBezTo>
                  <a:cubicBezTo>
                    <a:pt x="337" y="22"/>
                    <a:pt x="337" y="22"/>
                    <a:pt x="337" y="22"/>
                  </a:cubicBezTo>
                  <a:cubicBezTo>
                    <a:pt x="307" y="8"/>
                    <a:pt x="273" y="0"/>
                    <a:pt x="237" y="0"/>
                  </a:cubicBezTo>
                  <a:cubicBezTo>
                    <a:pt x="106" y="0"/>
                    <a:pt x="0" y="106"/>
                    <a:pt x="0" y="23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Arial" charset="0"/>
              </a:endParaRPr>
            </a:p>
          </p:txBody>
        </p:sp>
        <p:sp>
          <p:nvSpPr>
            <p:cNvPr id="49" name="Freeform 65">
              <a:extLst>
                <a:ext uri="{FF2B5EF4-FFF2-40B4-BE49-F238E27FC236}">
                  <a16:creationId xmlns:a16="http://schemas.microsoft.com/office/drawing/2014/main" id="{97D22A8E-C218-33EB-785B-B05DE8706546}"/>
                </a:ext>
              </a:extLst>
            </p:cNvPr>
            <p:cNvSpPr>
              <a:spLocks/>
            </p:cNvSpPr>
            <p:nvPr/>
          </p:nvSpPr>
          <p:spPr bwMode="auto">
            <a:xfrm>
              <a:off x="1582043" y="4707478"/>
              <a:ext cx="1002281" cy="1003083"/>
            </a:xfrm>
            <a:custGeom>
              <a:avLst/>
              <a:gdLst>
                <a:gd name="T0" fmla="*/ 408 w 530"/>
                <a:gd name="T1" fmla="*/ 122 h 530"/>
                <a:gd name="T2" fmla="*/ 408 w 530"/>
                <a:gd name="T3" fmla="*/ 0 h 530"/>
                <a:gd name="T4" fmla="*/ 298 w 530"/>
                <a:gd name="T5" fmla="*/ 110 h 530"/>
                <a:gd name="T6" fmla="*/ 273 w 530"/>
                <a:gd name="T7" fmla="*/ 209 h 530"/>
                <a:gd name="T8" fmla="*/ 106 w 530"/>
                <a:gd name="T9" fmla="*/ 377 h 530"/>
                <a:gd name="T10" fmla="*/ 79 w 530"/>
                <a:gd name="T11" fmla="*/ 372 h 530"/>
                <a:gd name="T12" fmla="*/ 0 w 530"/>
                <a:gd name="T13" fmla="*/ 451 h 530"/>
                <a:gd name="T14" fmla="*/ 79 w 530"/>
                <a:gd name="T15" fmla="*/ 530 h 530"/>
                <a:gd name="T16" fmla="*/ 158 w 530"/>
                <a:gd name="T17" fmla="*/ 451 h 530"/>
                <a:gd name="T18" fmla="*/ 153 w 530"/>
                <a:gd name="T19" fmla="*/ 424 h 530"/>
                <a:gd name="T20" fmla="*/ 321 w 530"/>
                <a:gd name="T21" fmla="*/ 257 h 530"/>
                <a:gd name="T22" fmla="*/ 420 w 530"/>
                <a:gd name="T23" fmla="*/ 232 h 530"/>
                <a:gd name="T24" fmla="*/ 530 w 530"/>
                <a:gd name="T25" fmla="*/ 122 h 530"/>
                <a:gd name="T26" fmla="*/ 408 w 530"/>
                <a:gd name="T27" fmla="*/ 122 h 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30" h="530">
                  <a:moveTo>
                    <a:pt x="408" y="122"/>
                  </a:moveTo>
                  <a:cubicBezTo>
                    <a:pt x="408" y="0"/>
                    <a:pt x="408" y="0"/>
                    <a:pt x="408" y="0"/>
                  </a:cubicBezTo>
                  <a:cubicBezTo>
                    <a:pt x="298" y="110"/>
                    <a:pt x="298" y="110"/>
                    <a:pt x="298" y="110"/>
                  </a:cubicBezTo>
                  <a:cubicBezTo>
                    <a:pt x="273" y="209"/>
                    <a:pt x="273" y="209"/>
                    <a:pt x="273" y="209"/>
                  </a:cubicBezTo>
                  <a:cubicBezTo>
                    <a:pt x="106" y="377"/>
                    <a:pt x="106" y="377"/>
                    <a:pt x="106" y="377"/>
                  </a:cubicBezTo>
                  <a:cubicBezTo>
                    <a:pt x="98" y="374"/>
                    <a:pt x="89" y="372"/>
                    <a:pt x="79" y="372"/>
                  </a:cubicBezTo>
                  <a:cubicBezTo>
                    <a:pt x="36" y="372"/>
                    <a:pt x="0" y="407"/>
                    <a:pt x="0" y="451"/>
                  </a:cubicBezTo>
                  <a:cubicBezTo>
                    <a:pt x="0" y="494"/>
                    <a:pt x="36" y="530"/>
                    <a:pt x="79" y="530"/>
                  </a:cubicBezTo>
                  <a:cubicBezTo>
                    <a:pt x="123" y="530"/>
                    <a:pt x="158" y="494"/>
                    <a:pt x="158" y="451"/>
                  </a:cubicBezTo>
                  <a:cubicBezTo>
                    <a:pt x="158" y="441"/>
                    <a:pt x="156" y="432"/>
                    <a:pt x="153" y="424"/>
                  </a:cubicBezTo>
                  <a:cubicBezTo>
                    <a:pt x="321" y="257"/>
                    <a:pt x="321" y="257"/>
                    <a:pt x="321" y="257"/>
                  </a:cubicBezTo>
                  <a:cubicBezTo>
                    <a:pt x="420" y="232"/>
                    <a:pt x="420" y="232"/>
                    <a:pt x="420" y="232"/>
                  </a:cubicBezTo>
                  <a:cubicBezTo>
                    <a:pt x="530" y="122"/>
                    <a:pt x="530" y="122"/>
                    <a:pt x="530" y="122"/>
                  </a:cubicBezTo>
                  <a:lnTo>
                    <a:pt x="408" y="12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Arial" charset="0"/>
              </a:endParaRPr>
            </a:p>
          </p:txBody>
        </p:sp>
        <p:sp>
          <p:nvSpPr>
            <p:cNvPr id="50" name="Freeform 66">
              <a:extLst>
                <a:ext uri="{FF2B5EF4-FFF2-40B4-BE49-F238E27FC236}">
                  <a16:creationId xmlns:a16="http://schemas.microsoft.com/office/drawing/2014/main" id="{A50240AE-D157-6DDB-F91B-12188E9E663D}"/>
                </a:ext>
              </a:extLst>
            </p:cNvPr>
            <p:cNvSpPr>
              <a:spLocks/>
            </p:cNvSpPr>
            <p:nvPr/>
          </p:nvSpPr>
          <p:spPr bwMode="auto">
            <a:xfrm>
              <a:off x="2261447" y="5249079"/>
              <a:ext cx="139406" cy="33650"/>
            </a:xfrm>
            <a:custGeom>
              <a:avLst/>
              <a:gdLst>
                <a:gd name="T0" fmla="*/ 174 w 174"/>
                <a:gd name="T1" fmla="*/ 0 h 42"/>
                <a:gd name="T2" fmla="*/ 0 w 174"/>
                <a:gd name="T3" fmla="*/ 42 h 42"/>
                <a:gd name="T4" fmla="*/ 174 w 174"/>
                <a:gd name="T5" fmla="*/ 0 h 42"/>
              </a:gdLst>
              <a:ahLst/>
              <a:cxnLst>
                <a:cxn ang="0">
                  <a:pos x="T0" y="T1"/>
                </a:cxn>
                <a:cxn ang="0">
                  <a:pos x="T2" y="T3"/>
                </a:cxn>
                <a:cxn ang="0">
                  <a:pos x="T4" y="T5"/>
                </a:cxn>
              </a:cxnLst>
              <a:rect l="0" t="0" r="r" b="b"/>
              <a:pathLst>
                <a:path w="174" h="42">
                  <a:moveTo>
                    <a:pt x="174" y="0"/>
                  </a:moveTo>
                  <a:lnTo>
                    <a:pt x="0" y="42"/>
                  </a:lnTo>
                  <a:lnTo>
                    <a:pt x="17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Arial" charset="0"/>
              </a:endParaRPr>
            </a:p>
          </p:txBody>
        </p:sp>
        <p:sp>
          <p:nvSpPr>
            <p:cNvPr id="56" name="Freeform 67">
              <a:extLst>
                <a:ext uri="{FF2B5EF4-FFF2-40B4-BE49-F238E27FC236}">
                  <a16:creationId xmlns:a16="http://schemas.microsoft.com/office/drawing/2014/main" id="{C9978BA2-3A51-1586-5FE0-7D3932E9BD7C}"/>
                </a:ext>
              </a:extLst>
            </p:cNvPr>
            <p:cNvSpPr>
              <a:spLocks/>
            </p:cNvSpPr>
            <p:nvPr/>
          </p:nvSpPr>
          <p:spPr bwMode="auto">
            <a:xfrm>
              <a:off x="985962" y="4813234"/>
              <a:ext cx="1492606" cy="1494209"/>
            </a:xfrm>
            <a:custGeom>
              <a:avLst/>
              <a:gdLst>
                <a:gd name="T0" fmla="*/ 748 w 789"/>
                <a:gd name="T1" fmla="*/ 230 h 789"/>
                <a:gd name="T2" fmla="*/ 748 w 789"/>
                <a:gd name="T3" fmla="*/ 230 h 789"/>
                <a:gd name="T4" fmla="*/ 674 w 789"/>
                <a:gd name="T5" fmla="*/ 248 h 789"/>
                <a:gd name="T6" fmla="*/ 710 w 789"/>
                <a:gd name="T7" fmla="*/ 395 h 789"/>
                <a:gd name="T8" fmla="*/ 394 w 789"/>
                <a:gd name="T9" fmla="*/ 711 h 789"/>
                <a:gd name="T10" fmla="*/ 78 w 789"/>
                <a:gd name="T11" fmla="*/ 395 h 789"/>
                <a:gd name="T12" fmla="*/ 394 w 789"/>
                <a:gd name="T13" fmla="*/ 79 h 789"/>
                <a:gd name="T14" fmla="*/ 541 w 789"/>
                <a:gd name="T15" fmla="*/ 115 h 789"/>
                <a:gd name="T16" fmla="*/ 559 w 789"/>
                <a:gd name="T17" fmla="*/ 41 h 789"/>
                <a:gd name="T18" fmla="*/ 559 w 789"/>
                <a:gd name="T19" fmla="*/ 41 h 789"/>
                <a:gd name="T20" fmla="*/ 560 w 789"/>
                <a:gd name="T21" fmla="*/ 37 h 789"/>
                <a:gd name="T22" fmla="*/ 394 w 789"/>
                <a:gd name="T23" fmla="*/ 0 h 789"/>
                <a:gd name="T24" fmla="*/ 0 w 789"/>
                <a:gd name="T25" fmla="*/ 395 h 789"/>
                <a:gd name="T26" fmla="*/ 394 w 789"/>
                <a:gd name="T27" fmla="*/ 789 h 789"/>
                <a:gd name="T28" fmla="*/ 789 w 789"/>
                <a:gd name="T29" fmla="*/ 395 h 789"/>
                <a:gd name="T30" fmla="*/ 752 w 789"/>
                <a:gd name="T31" fmla="*/ 229 h 789"/>
                <a:gd name="T32" fmla="*/ 748 w 789"/>
                <a:gd name="T33" fmla="*/ 230 h 7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89" h="789">
                  <a:moveTo>
                    <a:pt x="748" y="230"/>
                  </a:moveTo>
                  <a:cubicBezTo>
                    <a:pt x="748" y="230"/>
                    <a:pt x="748" y="230"/>
                    <a:pt x="748" y="230"/>
                  </a:cubicBezTo>
                  <a:cubicBezTo>
                    <a:pt x="674" y="248"/>
                    <a:pt x="674" y="248"/>
                    <a:pt x="674" y="248"/>
                  </a:cubicBezTo>
                  <a:cubicBezTo>
                    <a:pt x="697" y="292"/>
                    <a:pt x="710" y="342"/>
                    <a:pt x="710" y="395"/>
                  </a:cubicBezTo>
                  <a:cubicBezTo>
                    <a:pt x="710" y="569"/>
                    <a:pt x="568" y="711"/>
                    <a:pt x="394" y="711"/>
                  </a:cubicBezTo>
                  <a:cubicBezTo>
                    <a:pt x="220" y="711"/>
                    <a:pt x="78" y="569"/>
                    <a:pt x="78" y="395"/>
                  </a:cubicBezTo>
                  <a:cubicBezTo>
                    <a:pt x="78" y="220"/>
                    <a:pt x="220" y="79"/>
                    <a:pt x="394" y="79"/>
                  </a:cubicBezTo>
                  <a:cubicBezTo>
                    <a:pt x="447" y="79"/>
                    <a:pt x="497" y="92"/>
                    <a:pt x="541" y="115"/>
                  </a:cubicBezTo>
                  <a:cubicBezTo>
                    <a:pt x="559" y="41"/>
                    <a:pt x="559" y="41"/>
                    <a:pt x="559" y="41"/>
                  </a:cubicBezTo>
                  <a:cubicBezTo>
                    <a:pt x="559" y="41"/>
                    <a:pt x="559" y="41"/>
                    <a:pt x="559" y="41"/>
                  </a:cubicBezTo>
                  <a:cubicBezTo>
                    <a:pt x="560" y="37"/>
                    <a:pt x="560" y="37"/>
                    <a:pt x="560" y="37"/>
                  </a:cubicBezTo>
                  <a:cubicBezTo>
                    <a:pt x="510" y="13"/>
                    <a:pt x="453" y="0"/>
                    <a:pt x="394" y="0"/>
                  </a:cubicBezTo>
                  <a:cubicBezTo>
                    <a:pt x="176" y="0"/>
                    <a:pt x="0" y="177"/>
                    <a:pt x="0" y="395"/>
                  </a:cubicBezTo>
                  <a:cubicBezTo>
                    <a:pt x="0" y="613"/>
                    <a:pt x="176" y="789"/>
                    <a:pt x="394" y="789"/>
                  </a:cubicBezTo>
                  <a:cubicBezTo>
                    <a:pt x="612" y="789"/>
                    <a:pt x="789" y="613"/>
                    <a:pt x="789" y="395"/>
                  </a:cubicBezTo>
                  <a:cubicBezTo>
                    <a:pt x="789" y="336"/>
                    <a:pt x="776" y="279"/>
                    <a:pt x="752" y="229"/>
                  </a:cubicBezTo>
                  <a:lnTo>
                    <a:pt x="748" y="23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Arial" charset="0"/>
              </a:endParaRPr>
            </a:p>
          </p:txBody>
        </p:sp>
        <p:sp>
          <p:nvSpPr>
            <p:cNvPr id="57" name="Freeform 68">
              <a:extLst>
                <a:ext uri="{FF2B5EF4-FFF2-40B4-BE49-F238E27FC236}">
                  <a16:creationId xmlns:a16="http://schemas.microsoft.com/office/drawing/2014/main" id="{C2DEDE72-E7A0-5749-3152-18198A5FB996}"/>
                </a:ext>
              </a:extLst>
            </p:cNvPr>
            <p:cNvSpPr>
              <a:spLocks/>
            </p:cNvSpPr>
            <p:nvPr/>
          </p:nvSpPr>
          <p:spPr bwMode="auto">
            <a:xfrm>
              <a:off x="2009074" y="4890949"/>
              <a:ext cx="34451" cy="140207"/>
            </a:xfrm>
            <a:custGeom>
              <a:avLst/>
              <a:gdLst>
                <a:gd name="T0" fmla="*/ 0 w 43"/>
                <a:gd name="T1" fmla="*/ 175 h 175"/>
                <a:gd name="T2" fmla="*/ 43 w 43"/>
                <a:gd name="T3" fmla="*/ 0 h 175"/>
                <a:gd name="T4" fmla="*/ 43 w 43"/>
                <a:gd name="T5" fmla="*/ 0 h 175"/>
                <a:gd name="T6" fmla="*/ 0 w 43"/>
                <a:gd name="T7" fmla="*/ 175 h 175"/>
              </a:gdLst>
              <a:ahLst/>
              <a:cxnLst>
                <a:cxn ang="0">
                  <a:pos x="T0" y="T1"/>
                </a:cxn>
                <a:cxn ang="0">
                  <a:pos x="T2" y="T3"/>
                </a:cxn>
                <a:cxn ang="0">
                  <a:pos x="T4" y="T5"/>
                </a:cxn>
                <a:cxn ang="0">
                  <a:pos x="T6" y="T7"/>
                </a:cxn>
              </a:cxnLst>
              <a:rect l="0" t="0" r="r" b="b"/>
              <a:pathLst>
                <a:path w="43" h="175">
                  <a:moveTo>
                    <a:pt x="0" y="175"/>
                  </a:moveTo>
                  <a:lnTo>
                    <a:pt x="43" y="0"/>
                  </a:lnTo>
                  <a:lnTo>
                    <a:pt x="43" y="0"/>
                  </a:lnTo>
                  <a:lnTo>
                    <a:pt x="0" y="175"/>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Arial" charset="0"/>
              </a:endParaRPr>
            </a:p>
          </p:txBody>
        </p:sp>
      </p:grpSp>
      <p:sp>
        <p:nvSpPr>
          <p:cNvPr id="58" name="TextBox 57">
            <a:extLst>
              <a:ext uri="{FF2B5EF4-FFF2-40B4-BE49-F238E27FC236}">
                <a16:creationId xmlns:a16="http://schemas.microsoft.com/office/drawing/2014/main" id="{BD39D817-6BEA-F695-C04B-5B890A71387C}"/>
              </a:ext>
            </a:extLst>
          </p:cNvPr>
          <p:cNvSpPr txBox="1"/>
          <p:nvPr/>
        </p:nvSpPr>
        <p:spPr>
          <a:xfrm>
            <a:off x="9326444" y="1686514"/>
            <a:ext cx="2534242" cy="861774"/>
          </a:xfrm>
          <a:prstGeom prst="rect">
            <a:avLst/>
          </a:prstGeom>
          <a:noFill/>
        </p:spPr>
        <p:txBody>
          <a:bodyPr wrap="square">
            <a:spAutoFit/>
          </a:bodyPr>
          <a:lstStyle>
            <a:defPPr>
              <a:defRPr lang="en-US"/>
            </a:defPPr>
            <a:lvl1pPr marR="0" lvl="0" indent="0" algn="ctr" fontAlgn="auto">
              <a:lnSpc>
                <a:spcPct val="100000"/>
              </a:lnSpc>
              <a:spcBef>
                <a:spcPts val="600"/>
              </a:spcBef>
              <a:spcAft>
                <a:spcPts val="0"/>
              </a:spcAft>
              <a:buClrTx/>
              <a:buSzTx/>
              <a:buFontTx/>
              <a:buNone/>
              <a:tabLst/>
              <a:defRPr kumimoji="0" sz="1000" b="0" i="0" u="none" strike="noStrike" cap="none" spc="0" normalizeH="0" baseline="0">
                <a:ln>
                  <a:noFill/>
                </a:ln>
                <a:solidFill>
                  <a:srgbClr val="002060"/>
                </a:solidFill>
                <a:effectLst/>
                <a:uLnTx/>
                <a:uFillTx/>
                <a:latin typeface="Poppins" pitchFamily="2" charset="77"/>
                <a:cs typeface="Poppins" pitchFamily="2" charset="77"/>
              </a:defRPr>
            </a:lvl1pPr>
          </a:lstStyle>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000" b="1" i="0" u="none" strike="noStrike" kern="1200" cap="none" spc="0" normalizeH="0" baseline="0" noProof="0">
                <a:ln>
                  <a:noFill/>
                </a:ln>
                <a:solidFill>
                  <a:srgbClr val="002060"/>
                </a:solidFill>
                <a:effectLst/>
                <a:uLnTx/>
                <a:uFillTx/>
                <a:latin typeface="Poppins" pitchFamily="2" charset="77"/>
                <a:ea typeface="+mn-ea"/>
                <a:cs typeface="Poppins" pitchFamily="2" charset="77"/>
              </a:rPr>
              <a:t>Enhanced Customer Experience</a:t>
            </a:r>
            <a:r>
              <a:rPr kumimoji="0" lang="en-US" sz="1000" b="0" i="0" u="none" strike="noStrike" kern="1200" cap="none" spc="0" normalizeH="0" baseline="0" noProof="0">
                <a:ln>
                  <a:noFill/>
                </a:ln>
                <a:solidFill>
                  <a:srgbClr val="002060"/>
                </a:solidFill>
                <a:effectLst/>
                <a:uLnTx/>
                <a:uFillTx/>
                <a:latin typeface="Poppins" pitchFamily="2" charset="77"/>
                <a:ea typeface="+mn-ea"/>
                <a:cs typeface="Poppins" pitchFamily="2" charset="77"/>
              </a:rPr>
              <a:t>: Personalizing product recommendations by understanding the specific needs of different segments.</a:t>
            </a:r>
          </a:p>
        </p:txBody>
      </p:sp>
      <p:sp>
        <p:nvSpPr>
          <p:cNvPr id="59" name="TextBox 58">
            <a:extLst>
              <a:ext uri="{FF2B5EF4-FFF2-40B4-BE49-F238E27FC236}">
                <a16:creationId xmlns:a16="http://schemas.microsoft.com/office/drawing/2014/main" id="{B9E61957-02C3-8BD1-DD53-8220764E7CC8}"/>
              </a:ext>
            </a:extLst>
          </p:cNvPr>
          <p:cNvSpPr txBox="1"/>
          <p:nvPr/>
        </p:nvSpPr>
        <p:spPr>
          <a:xfrm>
            <a:off x="9326443" y="3834675"/>
            <a:ext cx="2577424" cy="553998"/>
          </a:xfrm>
          <a:prstGeom prst="rect">
            <a:avLst/>
          </a:prstGeom>
          <a:noFill/>
        </p:spPr>
        <p:txBody>
          <a:bodyPr wrap="square">
            <a:spAutoFit/>
          </a:bodyPr>
          <a:lstStyle>
            <a:defPPr>
              <a:defRPr lang="en-US"/>
            </a:defPPr>
            <a:lvl1pPr marR="0" lvl="0" indent="0" algn="ctr" fontAlgn="auto">
              <a:lnSpc>
                <a:spcPct val="100000"/>
              </a:lnSpc>
              <a:spcBef>
                <a:spcPts val="600"/>
              </a:spcBef>
              <a:spcAft>
                <a:spcPts val="0"/>
              </a:spcAft>
              <a:buClrTx/>
              <a:buSzTx/>
              <a:buFontTx/>
              <a:buNone/>
              <a:tabLst/>
              <a:defRPr kumimoji="0" sz="1000" b="0" i="0" u="none" strike="noStrike" cap="none" spc="0" normalizeH="0" baseline="0">
                <a:ln>
                  <a:noFill/>
                </a:ln>
                <a:solidFill>
                  <a:srgbClr val="002060"/>
                </a:solidFill>
                <a:effectLst/>
                <a:uLnTx/>
                <a:uFillTx/>
                <a:latin typeface="Poppins" pitchFamily="2" charset="77"/>
                <a:cs typeface="Poppins" pitchFamily="2" charset="77"/>
              </a:defRPr>
            </a:lvl1pPr>
          </a:lstStyle>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000" b="1" i="0" u="none" strike="noStrike" kern="1200" cap="none" spc="0" normalizeH="0" baseline="0" noProof="0">
                <a:ln>
                  <a:noFill/>
                </a:ln>
                <a:solidFill>
                  <a:srgbClr val="002060"/>
                </a:solidFill>
                <a:effectLst/>
                <a:uLnTx/>
                <a:uFillTx/>
                <a:latin typeface="Poppins" pitchFamily="2" charset="77"/>
                <a:ea typeface="+mn-ea"/>
                <a:cs typeface="Poppins" pitchFamily="2" charset="77"/>
              </a:rPr>
              <a:t>Automation</a:t>
            </a:r>
            <a:r>
              <a:rPr kumimoji="0" lang="en-US" sz="1000" b="0" i="0" u="none" strike="noStrike" kern="1200" cap="none" spc="0" normalizeH="0" baseline="0" noProof="0">
                <a:ln>
                  <a:noFill/>
                </a:ln>
                <a:solidFill>
                  <a:srgbClr val="002060"/>
                </a:solidFill>
                <a:effectLst/>
                <a:uLnTx/>
                <a:uFillTx/>
                <a:latin typeface="Poppins" pitchFamily="2" charset="77"/>
                <a:ea typeface="+mn-ea"/>
                <a:cs typeface="Poppins" pitchFamily="2" charset="77"/>
              </a:rPr>
              <a:t> of insight for new customers and changes in customer data</a:t>
            </a:r>
          </a:p>
        </p:txBody>
      </p:sp>
      <p:pic>
        <p:nvPicPr>
          <p:cNvPr id="60" name="Graphic 59" descr="Laptop">
            <a:extLst>
              <a:ext uri="{FF2B5EF4-FFF2-40B4-BE49-F238E27FC236}">
                <a16:creationId xmlns:a16="http://schemas.microsoft.com/office/drawing/2014/main" id="{E288E7B2-4A02-926C-509B-69EC3D8D329F}"/>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607206" y="3831832"/>
            <a:ext cx="548640" cy="548640"/>
          </a:xfrm>
          <a:prstGeom prst="rect">
            <a:avLst/>
          </a:prstGeom>
        </p:spPr>
      </p:pic>
      <p:grpSp>
        <p:nvGrpSpPr>
          <p:cNvPr id="61" name="Group 134153">
            <a:extLst>
              <a:ext uri="{FF2B5EF4-FFF2-40B4-BE49-F238E27FC236}">
                <a16:creationId xmlns:a16="http://schemas.microsoft.com/office/drawing/2014/main" id="{88D24210-AE7E-AD1A-63C5-CA9C768B5722}"/>
              </a:ext>
            </a:extLst>
          </p:cNvPr>
          <p:cNvGrpSpPr>
            <a:grpSpLocks noChangeAspect="1"/>
          </p:cNvGrpSpPr>
          <p:nvPr/>
        </p:nvGrpSpPr>
        <p:grpSpPr>
          <a:xfrm>
            <a:off x="8744061" y="2880038"/>
            <a:ext cx="457200" cy="395808"/>
            <a:chOff x="998538" y="2127250"/>
            <a:chExt cx="2381249" cy="2255838"/>
          </a:xfrm>
          <a:solidFill>
            <a:srgbClr val="767171"/>
          </a:solidFill>
        </p:grpSpPr>
        <p:sp>
          <p:nvSpPr>
            <p:cNvPr id="62" name="Freeform 23">
              <a:extLst>
                <a:ext uri="{FF2B5EF4-FFF2-40B4-BE49-F238E27FC236}">
                  <a16:creationId xmlns:a16="http://schemas.microsoft.com/office/drawing/2014/main" id="{7AF06177-C4AA-62A9-75E5-F5BDD054A5F1}"/>
                </a:ext>
              </a:extLst>
            </p:cNvPr>
            <p:cNvSpPr>
              <a:spLocks/>
            </p:cNvSpPr>
            <p:nvPr/>
          </p:nvSpPr>
          <p:spPr bwMode="auto">
            <a:xfrm>
              <a:off x="998538" y="3387725"/>
              <a:ext cx="2381249" cy="995363"/>
            </a:xfrm>
            <a:custGeom>
              <a:avLst/>
              <a:gdLst>
                <a:gd name="T0" fmla="*/ 337 w 359"/>
                <a:gd name="T1" fmla="*/ 61 h 150"/>
                <a:gd name="T2" fmla="*/ 208 w 359"/>
                <a:gd name="T3" fmla="*/ 139 h 150"/>
                <a:gd name="T4" fmla="*/ 160 w 359"/>
                <a:gd name="T5" fmla="*/ 141 h 150"/>
                <a:gd name="T6" fmla="*/ 101 w 359"/>
                <a:gd name="T7" fmla="*/ 120 h 150"/>
                <a:gd name="T8" fmla="*/ 62 w 359"/>
                <a:gd name="T9" fmla="*/ 120 h 150"/>
                <a:gd name="T10" fmla="*/ 42 w 359"/>
                <a:gd name="T11" fmla="*/ 132 h 150"/>
                <a:gd name="T12" fmla="*/ 0 w 359"/>
                <a:gd name="T13" fmla="*/ 38 h 150"/>
                <a:gd name="T14" fmla="*/ 56 w 359"/>
                <a:gd name="T15" fmla="*/ 13 h 150"/>
                <a:gd name="T16" fmla="*/ 119 w 359"/>
                <a:gd name="T17" fmla="*/ 18 h 150"/>
                <a:gd name="T18" fmla="*/ 154 w 359"/>
                <a:gd name="T19" fmla="*/ 42 h 150"/>
                <a:gd name="T20" fmla="*/ 204 w 359"/>
                <a:gd name="T21" fmla="*/ 57 h 150"/>
                <a:gd name="T22" fmla="*/ 237 w 359"/>
                <a:gd name="T23" fmla="*/ 72 h 150"/>
                <a:gd name="T24" fmla="*/ 211 w 359"/>
                <a:gd name="T25" fmla="*/ 87 h 150"/>
                <a:gd name="T26" fmla="*/ 163 w 359"/>
                <a:gd name="T27" fmla="*/ 87 h 150"/>
                <a:gd name="T28" fmla="*/ 111 w 359"/>
                <a:gd name="T29" fmla="*/ 75 h 150"/>
                <a:gd name="T30" fmla="*/ 163 w 359"/>
                <a:gd name="T31" fmla="*/ 102 h 150"/>
                <a:gd name="T32" fmla="*/ 212 w 359"/>
                <a:gd name="T33" fmla="*/ 102 h 150"/>
                <a:gd name="T34" fmla="*/ 252 w 359"/>
                <a:gd name="T35" fmla="*/ 72 h 150"/>
                <a:gd name="T36" fmla="*/ 191 w 359"/>
                <a:gd name="T37" fmla="*/ 42 h 150"/>
                <a:gd name="T38" fmla="*/ 183 w 359"/>
                <a:gd name="T39" fmla="*/ 42 h 150"/>
                <a:gd name="T40" fmla="*/ 187 w 359"/>
                <a:gd name="T41" fmla="*/ 39 h 150"/>
                <a:gd name="T42" fmla="*/ 211 w 359"/>
                <a:gd name="T43" fmla="*/ 25 h 150"/>
                <a:gd name="T44" fmla="*/ 261 w 359"/>
                <a:gd name="T45" fmla="*/ 24 h 150"/>
                <a:gd name="T46" fmla="*/ 289 w 359"/>
                <a:gd name="T47" fmla="*/ 13 h 150"/>
                <a:gd name="T48" fmla="*/ 306 w 359"/>
                <a:gd name="T49" fmla="*/ 31 h 150"/>
                <a:gd name="T50" fmla="*/ 351 w 359"/>
                <a:gd name="T51" fmla="*/ 29 h 150"/>
                <a:gd name="T52" fmla="*/ 337 w 359"/>
                <a:gd name="T53" fmla="*/ 61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59" h="150">
                  <a:moveTo>
                    <a:pt x="337" y="61"/>
                  </a:moveTo>
                  <a:cubicBezTo>
                    <a:pt x="326" y="69"/>
                    <a:pt x="223" y="130"/>
                    <a:pt x="208" y="139"/>
                  </a:cubicBezTo>
                  <a:cubicBezTo>
                    <a:pt x="191" y="149"/>
                    <a:pt x="186" y="150"/>
                    <a:pt x="160" y="141"/>
                  </a:cubicBezTo>
                  <a:cubicBezTo>
                    <a:pt x="143" y="136"/>
                    <a:pt x="119" y="128"/>
                    <a:pt x="101" y="120"/>
                  </a:cubicBezTo>
                  <a:cubicBezTo>
                    <a:pt x="85" y="112"/>
                    <a:pt x="74" y="112"/>
                    <a:pt x="62" y="120"/>
                  </a:cubicBezTo>
                  <a:cubicBezTo>
                    <a:pt x="42" y="132"/>
                    <a:pt x="42" y="132"/>
                    <a:pt x="42" y="132"/>
                  </a:cubicBezTo>
                  <a:cubicBezTo>
                    <a:pt x="0" y="38"/>
                    <a:pt x="0" y="38"/>
                    <a:pt x="0" y="38"/>
                  </a:cubicBezTo>
                  <a:cubicBezTo>
                    <a:pt x="0" y="38"/>
                    <a:pt x="35" y="21"/>
                    <a:pt x="56" y="13"/>
                  </a:cubicBezTo>
                  <a:cubicBezTo>
                    <a:pt x="90" y="0"/>
                    <a:pt x="100" y="6"/>
                    <a:pt x="119" y="18"/>
                  </a:cubicBezTo>
                  <a:cubicBezTo>
                    <a:pt x="127" y="23"/>
                    <a:pt x="154" y="42"/>
                    <a:pt x="154" y="42"/>
                  </a:cubicBezTo>
                  <a:cubicBezTo>
                    <a:pt x="154" y="42"/>
                    <a:pt x="170" y="57"/>
                    <a:pt x="204" y="57"/>
                  </a:cubicBezTo>
                  <a:cubicBezTo>
                    <a:pt x="224" y="57"/>
                    <a:pt x="237" y="60"/>
                    <a:pt x="237" y="72"/>
                  </a:cubicBezTo>
                  <a:cubicBezTo>
                    <a:pt x="237" y="86"/>
                    <a:pt x="212" y="87"/>
                    <a:pt x="211" y="87"/>
                  </a:cubicBezTo>
                  <a:cubicBezTo>
                    <a:pt x="163" y="87"/>
                    <a:pt x="163" y="87"/>
                    <a:pt x="163" y="87"/>
                  </a:cubicBezTo>
                  <a:cubicBezTo>
                    <a:pt x="141" y="87"/>
                    <a:pt x="111" y="75"/>
                    <a:pt x="111" y="75"/>
                  </a:cubicBezTo>
                  <a:cubicBezTo>
                    <a:pt x="111" y="75"/>
                    <a:pt x="136" y="102"/>
                    <a:pt x="163" y="102"/>
                  </a:cubicBezTo>
                  <a:cubicBezTo>
                    <a:pt x="212" y="102"/>
                    <a:pt x="212" y="102"/>
                    <a:pt x="212" y="102"/>
                  </a:cubicBezTo>
                  <a:cubicBezTo>
                    <a:pt x="226" y="102"/>
                    <a:pt x="252" y="95"/>
                    <a:pt x="252" y="72"/>
                  </a:cubicBezTo>
                  <a:cubicBezTo>
                    <a:pt x="252" y="42"/>
                    <a:pt x="225" y="42"/>
                    <a:pt x="191" y="42"/>
                  </a:cubicBezTo>
                  <a:cubicBezTo>
                    <a:pt x="188" y="42"/>
                    <a:pt x="186" y="42"/>
                    <a:pt x="183" y="42"/>
                  </a:cubicBezTo>
                  <a:cubicBezTo>
                    <a:pt x="185" y="41"/>
                    <a:pt x="186" y="40"/>
                    <a:pt x="187" y="39"/>
                  </a:cubicBezTo>
                  <a:cubicBezTo>
                    <a:pt x="194" y="36"/>
                    <a:pt x="202" y="31"/>
                    <a:pt x="211" y="25"/>
                  </a:cubicBezTo>
                  <a:cubicBezTo>
                    <a:pt x="236" y="10"/>
                    <a:pt x="248" y="8"/>
                    <a:pt x="261" y="24"/>
                  </a:cubicBezTo>
                  <a:cubicBezTo>
                    <a:pt x="269" y="15"/>
                    <a:pt x="280" y="13"/>
                    <a:pt x="289" y="13"/>
                  </a:cubicBezTo>
                  <a:cubicBezTo>
                    <a:pt x="299" y="13"/>
                    <a:pt x="308" y="20"/>
                    <a:pt x="306" y="31"/>
                  </a:cubicBezTo>
                  <a:cubicBezTo>
                    <a:pt x="332" y="15"/>
                    <a:pt x="345" y="21"/>
                    <a:pt x="351" y="29"/>
                  </a:cubicBezTo>
                  <a:cubicBezTo>
                    <a:pt x="359" y="39"/>
                    <a:pt x="354" y="50"/>
                    <a:pt x="337" y="6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Arial" charset="0"/>
              </a:endParaRPr>
            </a:p>
          </p:txBody>
        </p:sp>
        <p:sp>
          <p:nvSpPr>
            <p:cNvPr id="63" name="Freeform 24">
              <a:extLst>
                <a:ext uri="{FF2B5EF4-FFF2-40B4-BE49-F238E27FC236}">
                  <a16:creationId xmlns:a16="http://schemas.microsoft.com/office/drawing/2014/main" id="{D2EC0C92-2443-400A-FE1C-05975A75D637}"/>
                </a:ext>
              </a:extLst>
            </p:cNvPr>
            <p:cNvSpPr>
              <a:spLocks noEditPoints="1"/>
            </p:cNvSpPr>
            <p:nvPr/>
          </p:nvSpPr>
          <p:spPr bwMode="auto">
            <a:xfrm>
              <a:off x="1270000" y="2127250"/>
              <a:ext cx="889000" cy="869950"/>
            </a:xfrm>
            <a:custGeom>
              <a:avLst/>
              <a:gdLst>
                <a:gd name="T0" fmla="*/ 95 w 134"/>
                <a:gd name="T1" fmla="*/ 110 h 131"/>
                <a:gd name="T2" fmla="*/ 107 w 134"/>
                <a:gd name="T3" fmla="*/ 101 h 131"/>
                <a:gd name="T4" fmla="*/ 119 w 134"/>
                <a:gd name="T5" fmla="*/ 108 h 131"/>
                <a:gd name="T6" fmla="*/ 130 w 134"/>
                <a:gd name="T7" fmla="*/ 89 h 131"/>
                <a:gd name="T8" fmla="*/ 118 w 134"/>
                <a:gd name="T9" fmla="*/ 82 h 131"/>
                <a:gd name="T10" fmla="*/ 120 w 134"/>
                <a:gd name="T11" fmla="*/ 67 h 131"/>
                <a:gd name="T12" fmla="*/ 134 w 134"/>
                <a:gd name="T13" fmla="*/ 65 h 131"/>
                <a:gd name="T14" fmla="*/ 130 w 134"/>
                <a:gd name="T15" fmla="*/ 43 h 131"/>
                <a:gd name="T16" fmla="*/ 116 w 134"/>
                <a:gd name="T17" fmla="*/ 46 h 131"/>
                <a:gd name="T18" fmla="*/ 109 w 134"/>
                <a:gd name="T19" fmla="*/ 33 h 131"/>
                <a:gd name="T20" fmla="*/ 118 w 134"/>
                <a:gd name="T21" fmla="*/ 22 h 131"/>
                <a:gd name="T22" fmla="*/ 101 w 134"/>
                <a:gd name="T23" fmla="*/ 8 h 131"/>
                <a:gd name="T24" fmla="*/ 92 w 134"/>
                <a:gd name="T25" fmla="*/ 19 h 131"/>
                <a:gd name="T26" fmla="*/ 78 w 134"/>
                <a:gd name="T27" fmla="*/ 13 h 131"/>
                <a:gd name="T28" fmla="*/ 78 w 134"/>
                <a:gd name="T29" fmla="*/ 0 h 131"/>
                <a:gd name="T30" fmla="*/ 56 w 134"/>
                <a:gd name="T31" fmla="*/ 0 h 131"/>
                <a:gd name="T32" fmla="*/ 56 w 134"/>
                <a:gd name="T33" fmla="*/ 13 h 131"/>
                <a:gd name="T34" fmla="*/ 42 w 134"/>
                <a:gd name="T35" fmla="*/ 19 h 131"/>
                <a:gd name="T36" fmla="*/ 33 w 134"/>
                <a:gd name="T37" fmla="*/ 8 h 131"/>
                <a:gd name="T38" fmla="*/ 16 w 134"/>
                <a:gd name="T39" fmla="*/ 22 h 131"/>
                <a:gd name="T40" fmla="*/ 25 w 134"/>
                <a:gd name="T41" fmla="*/ 33 h 131"/>
                <a:gd name="T42" fmla="*/ 18 w 134"/>
                <a:gd name="T43" fmla="*/ 46 h 131"/>
                <a:gd name="T44" fmla="*/ 4 w 134"/>
                <a:gd name="T45" fmla="*/ 43 h 131"/>
                <a:gd name="T46" fmla="*/ 0 w 134"/>
                <a:gd name="T47" fmla="*/ 65 h 131"/>
                <a:gd name="T48" fmla="*/ 14 w 134"/>
                <a:gd name="T49" fmla="*/ 67 h 131"/>
                <a:gd name="T50" fmla="*/ 17 w 134"/>
                <a:gd name="T51" fmla="*/ 82 h 131"/>
                <a:gd name="T52" fmla="*/ 5 w 134"/>
                <a:gd name="T53" fmla="*/ 89 h 131"/>
                <a:gd name="T54" fmla="*/ 16 w 134"/>
                <a:gd name="T55" fmla="*/ 108 h 131"/>
                <a:gd name="T56" fmla="*/ 28 w 134"/>
                <a:gd name="T57" fmla="*/ 101 h 131"/>
                <a:gd name="T58" fmla="*/ 39 w 134"/>
                <a:gd name="T59" fmla="*/ 110 h 131"/>
                <a:gd name="T60" fmla="*/ 34 w 134"/>
                <a:gd name="T61" fmla="*/ 123 h 131"/>
                <a:gd name="T62" fmla="*/ 55 w 134"/>
                <a:gd name="T63" fmla="*/ 131 h 131"/>
                <a:gd name="T64" fmla="*/ 60 w 134"/>
                <a:gd name="T65" fmla="*/ 118 h 131"/>
                <a:gd name="T66" fmla="*/ 67 w 134"/>
                <a:gd name="T67" fmla="*/ 118 h 131"/>
                <a:gd name="T68" fmla="*/ 75 w 134"/>
                <a:gd name="T69" fmla="*/ 118 h 131"/>
                <a:gd name="T70" fmla="*/ 79 w 134"/>
                <a:gd name="T71" fmla="*/ 131 h 131"/>
                <a:gd name="T72" fmla="*/ 100 w 134"/>
                <a:gd name="T73" fmla="*/ 123 h 131"/>
                <a:gd name="T74" fmla="*/ 95 w 134"/>
                <a:gd name="T75" fmla="*/ 110 h 131"/>
                <a:gd name="T76" fmla="*/ 67 w 134"/>
                <a:gd name="T77" fmla="*/ 93 h 131"/>
                <a:gd name="T78" fmla="*/ 39 w 134"/>
                <a:gd name="T79" fmla="*/ 65 h 131"/>
                <a:gd name="T80" fmla="*/ 67 w 134"/>
                <a:gd name="T81" fmla="*/ 37 h 131"/>
                <a:gd name="T82" fmla="*/ 95 w 134"/>
                <a:gd name="T83" fmla="*/ 65 h 131"/>
                <a:gd name="T84" fmla="*/ 67 w 134"/>
                <a:gd name="T85" fmla="*/ 93 h 131"/>
                <a:gd name="T86" fmla="*/ 67 w 134"/>
                <a:gd name="T87" fmla="*/ 93 h 131"/>
                <a:gd name="T88" fmla="*/ 67 w 134"/>
                <a:gd name="T89" fmla="*/ 93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34" h="131">
                  <a:moveTo>
                    <a:pt x="95" y="110"/>
                  </a:moveTo>
                  <a:cubicBezTo>
                    <a:pt x="99" y="108"/>
                    <a:pt x="103" y="104"/>
                    <a:pt x="107" y="101"/>
                  </a:cubicBezTo>
                  <a:cubicBezTo>
                    <a:pt x="119" y="108"/>
                    <a:pt x="119" y="108"/>
                    <a:pt x="119" y="108"/>
                  </a:cubicBezTo>
                  <a:cubicBezTo>
                    <a:pt x="130" y="89"/>
                    <a:pt x="130" y="89"/>
                    <a:pt x="130" y="89"/>
                  </a:cubicBezTo>
                  <a:cubicBezTo>
                    <a:pt x="118" y="82"/>
                    <a:pt x="118" y="82"/>
                    <a:pt x="118" y="82"/>
                  </a:cubicBezTo>
                  <a:cubicBezTo>
                    <a:pt x="119" y="77"/>
                    <a:pt x="120" y="72"/>
                    <a:pt x="120" y="67"/>
                  </a:cubicBezTo>
                  <a:cubicBezTo>
                    <a:pt x="134" y="65"/>
                    <a:pt x="134" y="65"/>
                    <a:pt x="134" y="65"/>
                  </a:cubicBezTo>
                  <a:cubicBezTo>
                    <a:pt x="130" y="43"/>
                    <a:pt x="130" y="43"/>
                    <a:pt x="130" y="43"/>
                  </a:cubicBezTo>
                  <a:cubicBezTo>
                    <a:pt x="116" y="46"/>
                    <a:pt x="116" y="46"/>
                    <a:pt x="116" y="46"/>
                  </a:cubicBezTo>
                  <a:cubicBezTo>
                    <a:pt x="114" y="41"/>
                    <a:pt x="112" y="37"/>
                    <a:pt x="109" y="33"/>
                  </a:cubicBezTo>
                  <a:cubicBezTo>
                    <a:pt x="118" y="22"/>
                    <a:pt x="118" y="22"/>
                    <a:pt x="118" y="22"/>
                  </a:cubicBezTo>
                  <a:cubicBezTo>
                    <a:pt x="101" y="8"/>
                    <a:pt x="101" y="8"/>
                    <a:pt x="101" y="8"/>
                  </a:cubicBezTo>
                  <a:cubicBezTo>
                    <a:pt x="92" y="19"/>
                    <a:pt x="92" y="19"/>
                    <a:pt x="92" y="19"/>
                  </a:cubicBezTo>
                  <a:cubicBezTo>
                    <a:pt x="88" y="16"/>
                    <a:pt x="83" y="15"/>
                    <a:pt x="78" y="13"/>
                  </a:cubicBezTo>
                  <a:cubicBezTo>
                    <a:pt x="78" y="0"/>
                    <a:pt x="78" y="0"/>
                    <a:pt x="78" y="0"/>
                  </a:cubicBezTo>
                  <a:cubicBezTo>
                    <a:pt x="56" y="0"/>
                    <a:pt x="56" y="0"/>
                    <a:pt x="56" y="0"/>
                  </a:cubicBezTo>
                  <a:cubicBezTo>
                    <a:pt x="56" y="13"/>
                    <a:pt x="56" y="13"/>
                    <a:pt x="56" y="13"/>
                  </a:cubicBezTo>
                  <a:cubicBezTo>
                    <a:pt x="51" y="15"/>
                    <a:pt x="46" y="16"/>
                    <a:pt x="42" y="19"/>
                  </a:cubicBezTo>
                  <a:cubicBezTo>
                    <a:pt x="33" y="8"/>
                    <a:pt x="33" y="8"/>
                    <a:pt x="33" y="8"/>
                  </a:cubicBezTo>
                  <a:cubicBezTo>
                    <a:pt x="16" y="22"/>
                    <a:pt x="16" y="22"/>
                    <a:pt x="16" y="22"/>
                  </a:cubicBezTo>
                  <a:cubicBezTo>
                    <a:pt x="25" y="33"/>
                    <a:pt x="25" y="33"/>
                    <a:pt x="25" y="33"/>
                  </a:cubicBezTo>
                  <a:cubicBezTo>
                    <a:pt x="22" y="37"/>
                    <a:pt x="20" y="41"/>
                    <a:pt x="18" y="46"/>
                  </a:cubicBezTo>
                  <a:cubicBezTo>
                    <a:pt x="4" y="43"/>
                    <a:pt x="4" y="43"/>
                    <a:pt x="4" y="43"/>
                  </a:cubicBezTo>
                  <a:cubicBezTo>
                    <a:pt x="0" y="65"/>
                    <a:pt x="0" y="65"/>
                    <a:pt x="0" y="65"/>
                  </a:cubicBezTo>
                  <a:cubicBezTo>
                    <a:pt x="14" y="67"/>
                    <a:pt x="14" y="67"/>
                    <a:pt x="14" y="67"/>
                  </a:cubicBezTo>
                  <a:cubicBezTo>
                    <a:pt x="14" y="72"/>
                    <a:pt x="15" y="77"/>
                    <a:pt x="17" y="82"/>
                  </a:cubicBezTo>
                  <a:cubicBezTo>
                    <a:pt x="5" y="89"/>
                    <a:pt x="5" y="89"/>
                    <a:pt x="5" y="89"/>
                  </a:cubicBezTo>
                  <a:cubicBezTo>
                    <a:pt x="16" y="108"/>
                    <a:pt x="16" y="108"/>
                    <a:pt x="16" y="108"/>
                  </a:cubicBezTo>
                  <a:cubicBezTo>
                    <a:pt x="28" y="101"/>
                    <a:pt x="28" y="101"/>
                    <a:pt x="28" y="101"/>
                  </a:cubicBezTo>
                  <a:cubicBezTo>
                    <a:pt x="31" y="104"/>
                    <a:pt x="35" y="108"/>
                    <a:pt x="39" y="110"/>
                  </a:cubicBezTo>
                  <a:cubicBezTo>
                    <a:pt x="34" y="123"/>
                    <a:pt x="34" y="123"/>
                    <a:pt x="34" y="123"/>
                  </a:cubicBezTo>
                  <a:cubicBezTo>
                    <a:pt x="55" y="131"/>
                    <a:pt x="55" y="131"/>
                    <a:pt x="55" y="131"/>
                  </a:cubicBezTo>
                  <a:cubicBezTo>
                    <a:pt x="60" y="118"/>
                    <a:pt x="60" y="118"/>
                    <a:pt x="60" y="118"/>
                  </a:cubicBezTo>
                  <a:cubicBezTo>
                    <a:pt x="62" y="118"/>
                    <a:pt x="65" y="118"/>
                    <a:pt x="67" y="118"/>
                  </a:cubicBezTo>
                  <a:cubicBezTo>
                    <a:pt x="70" y="118"/>
                    <a:pt x="72" y="118"/>
                    <a:pt x="75" y="118"/>
                  </a:cubicBezTo>
                  <a:cubicBezTo>
                    <a:pt x="79" y="131"/>
                    <a:pt x="79" y="131"/>
                    <a:pt x="79" y="131"/>
                  </a:cubicBezTo>
                  <a:cubicBezTo>
                    <a:pt x="100" y="123"/>
                    <a:pt x="100" y="123"/>
                    <a:pt x="100" y="123"/>
                  </a:cubicBezTo>
                  <a:lnTo>
                    <a:pt x="95" y="110"/>
                  </a:lnTo>
                  <a:close/>
                  <a:moveTo>
                    <a:pt x="67" y="93"/>
                  </a:moveTo>
                  <a:cubicBezTo>
                    <a:pt x="52" y="93"/>
                    <a:pt x="39" y="81"/>
                    <a:pt x="39" y="65"/>
                  </a:cubicBezTo>
                  <a:cubicBezTo>
                    <a:pt x="39" y="50"/>
                    <a:pt x="52" y="37"/>
                    <a:pt x="67" y="37"/>
                  </a:cubicBezTo>
                  <a:cubicBezTo>
                    <a:pt x="83" y="37"/>
                    <a:pt x="95" y="50"/>
                    <a:pt x="95" y="65"/>
                  </a:cubicBezTo>
                  <a:cubicBezTo>
                    <a:pt x="95" y="81"/>
                    <a:pt x="83" y="93"/>
                    <a:pt x="67" y="93"/>
                  </a:cubicBezTo>
                  <a:close/>
                  <a:moveTo>
                    <a:pt x="67" y="93"/>
                  </a:moveTo>
                  <a:cubicBezTo>
                    <a:pt x="67" y="93"/>
                    <a:pt x="67" y="93"/>
                    <a:pt x="67" y="93"/>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Arial" charset="0"/>
              </a:endParaRPr>
            </a:p>
          </p:txBody>
        </p:sp>
        <p:sp>
          <p:nvSpPr>
            <p:cNvPr id="1024" name="Freeform 25">
              <a:extLst>
                <a:ext uri="{FF2B5EF4-FFF2-40B4-BE49-F238E27FC236}">
                  <a16:creationId xmlns:a16="http://schemas.microsoft.com/office/drawing/2014/main" id="{7C7CAF12-AAB3-D5CF-289A-1B5B79A11990}"/>
                </a:ext>
              </a:extLst>
            </p:cNvPr>
            <p:cNvSpPr>
              <a:spLocks noEditPoints="1"/>
            </p:cNvSpPr>
            <p:nvPr/>
          </p:nvSpPr>
          <p:spPr bwMode="auto">
            <a:xfrm>
              <a:off x="1933575" y="2797175"/>
              <a:ext cx="623887" cy="630238"/>
            </a:xfrm>
            <a:custGeom>
              <a:avLst/>
              <a:gdLst>
                <a:gd name="T0" fmla="*/ 89 w 94"/>
                <a:gd name="T1" fmla="*/ 26 h 95"/>
                <a:gd name="T2" fmla="*/ 80 w 94"/>
                <a:gd name="T3" fmla="*/ 29 h 95"/>
                <a:gd name="T4" fmla="*/ 73 w 94"/>
                <a:gd name="T5" fmla="*/ 20 h 95"/>
                <a:gd name="T6" fmla="*/ 78 w 94"/>
                <a:gd name="T7" fmla="*/ 12 h 95"/>
                <a:gd name="T8" fmla="*/ 65 w 94"/>
                <a:gd name="T9" fmla="*/ 4 h 95"/>
                <a:gd name="T10" fmla="*/ 60 w 94"/>
                <a:gd name="T11" fmla="*/ 12 h 95"/>
                <a:gd name="T12" fmla="*/ 49 w 94"/>
                <a:gd name="T13" fmla="*/ 10 h 95"/>
                <a:gd name="T14" fmla="*/ 48 w 94"/>
                <a:gd name="T15" fmla="*/ 0 h 95"/>
                <a:gd name="T16" fmla="*/ 33 w 94"/>
                <a:gd name="T17" fmla="*/ 2 h 95"/>
                <a:gd name="T18" fmla="*/ 34 w 94"/>
                <a:gd name="T19" fmla="*/ 12 h 95"/>
                <a:gd name="T20" fmla="*/ 25 w 94"/>
                <a:gd name="T21" fmla="*/ 17 h 95"/>
                <a:gd name="T22" fmla="*/ 17 w 94"/>
                <a:gd name="T23" fmla="*/ 10 h 95"/>
                <a:gd name="T24" fmla="*/ 7 w 94"/>
                <a:gd name="T25" fmla="*/ 22 h 95"/>
                <a:gd name="T26" fmla="*/ 14 w 94"/>
                <a:gd name="T27" fmla="*/ 29 h 95"/>
                <a:gd name="T28" fmla="*/ 10 w 94"/>
                <a:gd name="T29" fmla="*/ 39 h 95"/>
                <a:gd name="T30" fmla="*/ 0 w 94"/>
                <a:gd name="T31" fmla="*/ 38 h 95"/>
                <a:gd name="T32" fmla="*/ 0 w 94"/>
                <a:gd name="T33" fmla="*/ 54 h 95"/>
                <a:gd name="T34" fmla="*/ 9 w 94"/>
                <a:gd name="T35" fmla="*/ 54 h 95"/>
                <a:gd name="T36" fmla="*/ 13 w 94"/>
                <a:gd name="T37" fmla="*/ 64 h 95"/>
                <a:gd name="T38" fmla="*/ 5 w 94"/>
                <a:gd name="T39" fmla="*/ 71 h 95"/>
                <a:gd name="T40" fmla="*/ 15 w 94"/>
                <a:gd name="T41" fmla="*/ 83 h 95"/>
                <a:gd name="T42" fmla="*/ 22 w 94"/>
                <a:gd name="T43" fmla="*/ 77 h 95"/>
                <a:gd name="T44" fmla="*/ 31 w 94"/>
                <a:gd name="T45" fmla="*/ 82 h 95"/>
                <a:gd name="T46" fmla="*/ 29 w 94"/>
                <a:gd name="T47" fmla="*/ 92 h 95"/>
                <a:gd name="T48" fmla="*/ 45 w 94"/>
                <a:gd name="T49" fmla="*/ 95 h 95"/>
                <a:gd name="T50" fmla="*/ 47 w 94"/>
                <a:gd name="T51" fmla="*/ 86 h 95"/>
                <a:gd name="T52" fmla="*/ 52 w 94"/>
                <a:gd name="T53" fmla="*/ 85 h 95"/>
                <a:gd name="T54" fmla="*/ 57 w 94"/>
                <a:gd name="T55" fmla="*/ 84 h 95"/>
                <a:gd name="T56" fmla="*/ 62 w 94"/>
                <a:gd name="T57" fmla="*/ 93 h 95"/>
                <a:gd name="T58" fmla="*/ 76 w 94"/>
                <a:gd name="T59" fmla="*/ 86 h 95"/>
                <a:gd name="T60" fmla="*/ 71 w 94"/>
                <a:gd name="T61" fmla="*/ 77 h 95"/>
                <a:gd name="T62" fmla="*/ 78 w 94"/>
                <a:gd name="T63" fmla="*/ 69 h 95"/>
                <a:gd name="T64" fmla="*/ 88 w 94"/>
                <a:gd name="T65" fmla="*/ 73 h 95"/>
                <a:gd name="T66" fmla="*/ 93 w 94"/>
                <a:gd name="T67" fmla="*/ 58 h 95"/>
                <a:gd name="T68" fmla="*/ 84 w 94"/>
                <a:gd name="T69" fmla="*/ 54 h 95"/>
                <a:gd name="T70" fmla="*/ 85 w 94"/>
                <a:gd name="T71" fmla="*/ 44 h 95"/>
                <a:gd name="T72" fmla="*/ 94 w 94"/>
                <a:gd name="T73" fmla="*/ 41 h 95"/>
                <a:gd name="T74" fmla="*/ 89 w 94"/>
                <a:gd name="T75" fmla="*/ 26 h 95"/>
                <a:gd name="T76" fmla="*/ 50 w 94"/>
                <a:gd name="T77" fmla="*/ 68 h 95"/>
                <a:gd name="T78" fmla="*/ 27 w 94"/>
                <a:gd name="T79" fmla="*/ 51 h 95"/>
                <a:gd name="T80" fmla="*/ 44 w 94"/>
                <a:gd name="T81" fmla="*/ 28 h 95"/>
                <a:gd name="T82" fmla="*/ 67 w 94"/>
                <a:gd name="T83" fmla="*/ 45 h 95"/>
                <a:gd name="T84" fmla="*/ 50 w 94"/>
                <a:gd name="T85" fmla="*/ 68 h 95"/>
                <a:gd name="T86" fmla="*/ 50 w 94"/>
                <a:gd name="T87" fmla="*/ 68 h 95"/>
                <a:gd name="T88" fmla="*/ 50 w 94"/>
                <a:gd name="T89" fmla="*/ 68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4" h="95">
                  <a:moveTo>
                    <a:pt x="89" y="26"/>
                  </a:moveTo>
                  <a:cubicBezTo>
                    <a:pt x="80" y="29"/>
                    <a:pt x="80" y="29"/>
                    <a:pt x="80" y="29"/>
                  </a:cubicBezTo>
                  <a:cubicBezTo>
                    <a:pt x="78" y="26"/>
                    <a:pt x="76" y="23"/>
                    <a:pt x="73" y="20"/>
                  </a:cubicBezTo>
                  <a:cubicBezTo>
                    <a:pt x="78" y="12"/>
                    <a:pt x="78" y="12"/>
                    <a:pt x="78" y="12"/>
                  </a:cubicBezTo>
                  <a:cubicBezTo>
                    <a:pt x="65" y="4"/>
                    <a:pt x="65" y="4"/>
                    <a:pt x="65" y="4"/>
                  </a:cubicBezTo>
                  <a:cubicBezTo>
                    <a:pt x="60" y="12"/>
                    <a:pt x="60" y="12"/>
                    <a:pt x="60" y="12"/>
                  </a:cubicBezTo>
                  <a:cubicBezTo>
                    <a:pt x="57" y="11"/>
                    <a:pt x="53" y="10"/>
                    <a:pt x="49" y="10"/>
                  </a:cubicBezTo>
                  <a:cubicBezTo>
                    <a:pt x="48" y="0"/>
                    <a:pt x="48" y="0"/>
                    <a:pt x="48" y="0"/>
                  </a:cubicBezTo>
                  <a:cubicBezTo>
                    <a:pt x="33" y="2"/>
                    <a:pt x="33" y="2"/>
                    <a:pt x="33" y="2"/>
                  </a:cubicBezTo>
                  <a:cubicBezTo>
                    <a:pt x="34" y="12"/>
                    <a:pt x="34" y="12"/>
                    <a:pt x="34" y="12"/>
                  </a:cubicBezTo>
                  <a:cubicBezTo>
                    <a:pt x="31" y="13"/>
                    <a:pt x="27" y="15"/>
                    <a:pt x="25" y="17"/>
                  </a:cubicBezTo>
                  <a:cubicBezTo>
                    <a:pt x="17" y="10"/>
                    <a:pt x="17" y="10"/>
                    <a:pt x="17" y="10"/>
                  </a:cubicBezTo>
                  <a:cubicBezTo>
                    <a:pt x="7" y="22"/>
                    <a:pt x="7" y="22"/>
                    <a:pt x="7" y="22"/>
                  </a:cubicBezTo>
                  <a:cubicBezTo>
                    <a:pt x="14" y="29"/>
                    <a:pt x="14" y="29"/>
                    <a:pt x="14" y="29"/>
                  </a:cubicBezTo>
                  <a:cubicBezTo>
                    <a:pt x="12" y="32"/>
                    <a:pt x="11" y="35"/>
                    <a:pt x="10" y="39"/>
                  </a:cubicBezTo>
                  <a:cubicBezTo>
                    <a:pt x="0" y="38"/>
                    <a:pt x="0" y="38"/>
                    <a:pt x="0" y="38"/>
                  </a:cubicBezTo>
                  <a:cubicBezTo>
                    <a:pt x="0" y="54"/>
                    <a:pt x="0" y="54"/>
                    <a:pt x="0" y="54"/>
                  </a:cubicBezTo>
                  <a:cubicBezTo>
                    <a:pt x="9" y="54"/>
                    <a:pt x="9" y="54"/>
                    <a:pt x="9" y="54"/>
                  </a:cubicBezTo>
                  <a:cubicBezTo>
                    <a:pt x="10" y="58"/>
                    <a:pt x="11" y="61"/>
                    <a:pt x="13" y="64"/>
                  </a:cubicBezTo>
                  <a:cubicBezTo>
                    <a:pt x="5" y="71"/>
                    <a:pt x="5" y="71"/>
                    <a:pt x="5" y="71"/>
                  </a:cubicBezTo>
                  <a:cubicBezTo>
                    <a:pt x="15" y="83"/>
                    <a:pt x="15" y="83"/>
                    <a:pt x="15" y="83"/>
                  </a:cubicBezTo>
                  <a:cubicBezTo>
                    <a:pt x="22" y="77"/>
                    <a:pt x="22" y="77"/>
                    <a:pt x="22" y="77"/>
                  </a:cubicBezTo>
                  <a:cubicBezTo>
                    <a:pt x="25" y="79"/>
                    <a:pt x="28" y="81"/>
                    <a:pt x="31" y="82"/>
                  </a:cubicBezTo>
                  <a:cubicBezTo>
                    <a:pt x="29" y="92"/>
                    <a:pt x="29" y="92"/>
                    <a:pt x="29" y="92"/>
                  </a:cubicBezTo>
                  <a:cubicBezTo>
                    <a:pt x="45" y="95"/>
                    <a:pt x="45" y="95"/>
                    <a:pt x="45" y="95"/>
                  </a:cubicBezTo>
                  <a:cubicBezTo>
                    <a:pt x="47" y="86"/>
                    <a:pt x="47" y="86"/>
                    <a:pt x="47" y="86"/>
                  </a:cubicBezTo>
                  <a:cubicBezTo>
                    <a:pt x="48" y="86"/>
                    <a:pt x="50" y="86"/>
                    <a:pt x="52" y="85"/>
                  </a:cubicBezTo>
                  <a:cubicBezTo>
                    <a:pt x="54" y="85"/>
                    <a:pt x="56" y="85"/>
                    <a:pt x="57" y="84"/>
                  </a:cubicBezTo>
                  <a:cubicBezTo>
                    <a:pt x="62" y="93"/>
                    <a:pt x="62" y="93"/>
                    <a:pt x="62" y="93"/>
                  </a:cubicBezTo>
                  <a:cubicBezTo>
                    <a:pt x="76" y="86"/>
                    <a:pt x="76" y="86"/>
                    <a:pt x="76" y="86"/>
                  </a:cubicBezTo>
                  <a:cubicBezTo>
                    <a:pt x="71" y="77"/>
                    <a:pt x="71" y="77"/>
                    <a:pt x="71" y="77"/>
                  </a:cubicBezTo>
                  <a:cubicBezTo>
                    <a:pt x="74" y="75"/>
                    <a:pt x="76" y="72"/>
                    <a:pt x="78" y="69"/>
                  </a:cubicBezTo>
                  <a:cubicBezTo>
                    <a:pt x="88" y="73"/>
                    <a:pt x="88" y="73"/>
                    <a:pt x="88" y="73"/>
                  </a:cubicBezTo>
                  <a:cubicBezTo>
                    <a:pt x="93" y="58"/>
                    <a:pt x="93" y="58"/>
                    <a:pt x="93" y="58"/>
                  </a:cubicBezTo>
                  <a:cubicBezTo>
                    <a:pt x="84" y="54"/>
                    <a:pt x="84" y="54"/>
                    <a:pt x="84" y="54"/>
                  </a:cubicBezTo>
                  <a:cubicBezTo>
                    <a:pt x="85" y="51"/>
                    <a:pt x="85" y="47"/>
                    <a:pt x="85" y="44"/>
                  </a:cubicBezTo>
                  <a:cubicBezTo>
                    <a:pt x="94" y="41"/>
                    <a:pt x="94" y="41"/>
                    <a:pt x="94" y="41"/>
                  </a:cubicBezTo>
                  <a:lnTo>
                    <a:pt x="89" y="26"/>
                  </a:lnTo>
                  <a:close/>
                  <a:moveTo>
                    <a:pt x="50" y="68"/>
                  </a:moveTo>
                  <a:cubicBezTo>
                    <a:pt x="39" y="69"/>
                    <a:pt x="29" y="61"/>
                    <a:pt x="27" y="51"/>
                  </a:cubicBezTo>
                  <a:cubicBezTo>
                    <a:pt x="25" y="40"/>
                    <a:pt x="33" y="29"/>
                    <a:pt x="44" y="28"/>
                  </a:cubicBezTo>
                  <a:cubicBezTo>
                    <a:pt x="55" y="26"/>
                    <a:pt x="65" y="34"/>
                    <a:pt x="67" y="45"/>
                  </a:cubicBezTo>
                  <a:cubicBezTo>
                    <a:pt x="68" y="56"/>
                    <a:pt x="61" y="66"/>
                    <a:pt x="50" y="68"/>
                  </a:cubicBezTo>
                  <a:close/>
                  <a:moveTo>
                    <a:pt x="50" y="68"/>
                  </a:moveTo>
                  <a:cubicBezTo>
                    <a:pt x="50" y="68"/>
                    <a:pt x="50" y="68"/>
                    <a:pt x="50" y="68"/>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Arial" charset="0"/>
              </a:endParaRPr>
            </a:p>
          </p:txBody>
        </p:sp>
        <p:sp>
          <p:nvSpPr>
            <p:cNvPr id="1025" name="Freeform 26">
              <a:extLst>
                <a:ext uri="{FF2B5EF4-FFF2-40B4-BE49-F238E27FC236}">
                  <a16:creationId xmlns:a16="http://schemas.microsoft.com/office/drawing/2014/main" id="{4F711783-E128-51DC-D336-E13AC11BF432}"/>
                </a:ext>
              </a:extLst>
            </p:cNvPr>
            <p:cNvSpPr>
              <a:spLocks noEditPoints="1"/>
            </p:cNvSpPr>
            <p:nvPr/>
          </p:nvSpPr>
          <p:spPr bwMode="auto">
            <a:xfrm>
              <a:off x="2171700" y="2312988"/>
              <a:ext cx="498475" cy="496888"/>
            </a:xfrm>
            <a:custGeom>
              <a:avLst/>
              <a:gdLst>
                <a:gd name="T0" fmla="*/ 74 w 75"/>
                <a:gd name="T1" fmla="*/ 45 h 75"/>
                <a:gd name="T2" fmla="*/ 75 w 75"/>
                <a:gd name="T3" fmla="*/ 32 h 75"/>
                <a:gd name="T4" fmla="*/ 67 w 75"/>
                <a:gd name="T5" fmla="*/ 32 h 75"/>
                <a:gd name="T6" fmla="*/ 64 w 75"/>
                <a:gd name="T7" fmla="*/ 24 h 75"/>
                <a:gd name="T8" fmla="*/ 70 w 75"/>
                <a:gd name="T9" fmla="*/ 19 h 75"/>
                <a:gd name="T10" fmla="*/ 63 w 75"/>
                <a:gd name="T11" fmla="*/ 9 h 75"/>
                <a:gd name="T12" fmla="*/ 57 w 75"/>
                <a:gd name="T13" fmla="*/ 14 h 75"/>
                <a:gd name="T14" fmla="*/ 49 w 75"/>
                <a:gd name="T15" fmla="*/ 10 h 75"/>
                <a:gd name="T16" fmla="*/ 51 w 75"/>
                <a:gd name="T17" fmla="*/ 2 h 75"/>
                <a:gd name="T18" fmla="*/ 39 w 75"/>
                <a:gd name="T19" fmla="*/ 0 h 75"/>
                <a:gd name="T20" fmla="*/ 37 w 75"/>
                <a:gd name="T21" fmla="*/ 7 h 75"/>
                <a:gd name="T22" fmla="*/ 29 w 75"/>
                <a:gd name="T23" fmla="*/ 8 h 75"/>
                <a:gd name="T24" fmla="*/ 25 w 75"/>
                <a:gd name="T25" fmla="*/ 2 h 75"/>
                <a:gd name="T26" fmla="*/ 14 w 75"/>
                <a:gd name="T27" fmla="*/ 7 h 75"/>
                <a:gd name="T28" fmla="*/ 18 w 75"/>
                <a:gd name="T29" fmla="*/ 14 h 75"/>
                <a:gd name="T30" fmla="*/ 12 w 75"/>
                <a:gd name="T31" fmla="*/ 21 h 75"/>
                <a:gd name="T32" fmla="*/ 5 w 75"/>
                <a:gd name="T33" fmla="*/ 18 h 75"/>
                <a:gd name="T34" fmla="*/ 1 w 75"/>
                <a:gd name="T35" fmla="*/ 29 h 75"/>
                <a:gd name="T36" fmla="*/ 8 w 75"/>
                <a:gd name="T37" fmla="*/ 32 h 75"/>
                <a:gd name="T38" fmla="*/ 8 w 75"/>
                <a:gd name="T39" fmla="*/ 41 h 75"/>
                <a:gd name="T40" fmla="*/ 0 w 75"/>
                <a:gd name="T41" fmla="*/ 43 h 75"/>
                <a:gd name="T42" fmla="*/ 4 w 75"/>
                <a:gd name="T43" fmla="*/ 55 h 75"/>
                <a:gd name="T44" fmla="*/ 11 w 75"/>
                <a:gd name="T45" fmla="*/ 52 h 75"/>
                <a:gd name="T46" fmla="*/ 17 w 75"/>
                <a:gd name="T47" fmla="*/ 59 h 75"/>
                <a:gd name="T48" fmla="*/ 13 w 75"/>
                <a:gd name="T49" fmla="*/ 66 h 75"/>
                <a:gd name="T50" fmla="*/ 23 w 75"/>
                <a:gd name="T51" fmla="*/ 72 h 75"/>
                <a:gd name="T52" fmla="*/ 27 w 75"/>
                <a:gd name="T53" fmla="*/ 65 h 75"/>
                <a:gd name="T54" fmla="*/ 35 w 75"/>
                <a:gd name="T55" fmla="*/ 67 h 75"/>
                <a:gd name="T56" fmla="*/ 37 w 75"/>
                <a:gd name="T57" fmla="*/ 75 h 75"/>
                <a:gd name="T58" fmla="*/ 49 w 75"/>
                <a:gd name="T59" fmla="*/ 73 h 75"/>
                <a:gd name="T60" fmla="*/ 48 w 75"/>
                <a:gd name="T61" fmla="*/ 65 h 75"/>
                <a:gd name="T62" fmla="*/ 52 w 75"/>
                <a:gd name="T63" fmla="*/ 64 h 75"/>
                <a:gd name="T64" fmla="*/ 55 w 75"/>
                <a:gd name="T65" fmla="*/ 61 h 75"/>
                <a:gd name="T66" fmla="*/ 61 w 75"/>
                <a:gd name="T67" fmla="*/ 67 h 75"/>
                <a:gd name="T68" fmla="*/ 69 w 75"/>
                <a:gd name="T69" fmla="*/ 57 h 75"/>
                <a:gd name="T70" fmla="*/ 63 w 75"/>
                <a:gd name="T71" fmla="*/ 52 h 75"/>
                <a:gd name="T72" fmla="*/ 67 w 75"/>
                <a:gd name="T73" fmla="*/ 44 h 75"/>
                <a:gd name="T74" fmla="*/ 74 w 75"/>
                <a:gd name="T75" fmla="*/ 45 h 75"/>
                <a:gd name="T76" fmla="*/ 45 w 75"/>
                <a:gd name="T77" fmla="*/ 51 h 75"/>
                <a:gd name="T78" fmla="*/ 23 w 75"/>
                <a:gd name="T79" fmla="*/ 45 h 75"/>
                <a:gd name="T80" fmla="*/ 30 w 75"/>
                <a:gd name="T81" fmla="*/ 23 h 75"/>
                <a:gd name="T82" fmla="*/ 51 w 75"/>
                <a:gd name="T83" fmla="*/ 30 h 75"/>
                <a:gd name="T84" fmla="*/ 45 w 75"/>
                <a:gd name="T85" fmla="*/ 51 h 75"/>
                <a:gd name="T86" fmla="*/ 45 w 75"/>
                <a:gd name="T87" fmla="*/ 51 h 75"/>
                <a:gd name="T88" fmla="*/ 45 w 75"/>
                <a:gd name="T89" fmla="*/ 51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75" h="75">
                  <a:moveTo>
                    <a:pt x="74" y="45"/>
                  </a:moveTo>
                  <a:cubicBezTo>
                    <a:pt x="75" y="32"/>
                    <a:pt x="75" y="32"/>
                    <a:pt x="75" y="32"/>
                  </a:cubicBezTo>
                  <a:cubicBezTo>
                    <a:pt x="67" y="32"/>
                    <a:pt x="67" y="32"/>
                    <a:pt x="67" y="32"/>
                  </a:cubicBezTo>
                  <a:cubicBezTo>
                    <a:pt x="66" y="29"/>
                    <a:pt x="66" y="27"/>
                    <a:pt x="64" y="24"/>
                  </a:cubicBezTo>
                  <a:cubicBezTo>
                    <a:pt x="70" y="19"/>
                    <a:pt x="70" y="19"/>
                    <a:pt x="70" y="19"/>
                  </a:cubicBezTo>
                  <a:cubicBezTo>
                    <a:pt x="63" y="9"/>
                    <a:pt x="63" y="9"/>
                    <a:pt x="63" y="9"/>
                  </a:cubicBezTo>
                  <a:cubicBezTo>
                    <a:pt x="57" y="14"/>
                    <a:pt x="57" y="14"/>
                    <a:pt x="57" y="14"/>
                  </a:cubicBezTo>
                  <a:cubicBezTo>
                    <a:pt x="54" y="12"/>
                    <a:pt x="52" y="11"/>
                    <a:pt x="49" y="10"/>
                  </a:cubicBezTo>
                  <a:cubicBezTo>
                    <a:pt x="51" y="2"/>
                    <a:pt x="51" y="2"/>
                    <a:pt x="51" y="2"/>
                  </a:cubicBezTo>
                  <a:cubicBezTo>
                    <a:pt x="39" y="0"/>
                    <a:pt x="39" y="0"/>
                    <a:pt x="39" y="0"/>
                  </a:cubicBezTo>
                  <a:cubicBezTo>
                    <a:pt x="37" y="7"/>
                    <a:pt x="37" y="7"/>
                    <a:pt x="37" y="7"/>
                  </a:cubicBezTo>
                  <a:cubicBezTo>
                    <a:pt x="34" y="7"/>
                    <a:pt x="32" y="8"/>
                    <a:pt x="29" y="8"/>
                  </a:cubicBezTo>
                  <a:cubicBezTo>
                    <a:pt x="25" y="2"/>
                    <a:pt x="25" y="2"/>
                    <a:pt x="25" y="2"/>
                  </a:cubicBezTo>
                  <a:cubicBezTo>
                    <a:pt x="14" y="7"/>
                    <a:pt x="14" y="7"/>
                    <a:pt x="14" y="7"/>
                  </a:cubicBezTo>
                  <a:cubicBezTo>
                    <a:pt x="18" y="14"/>
                    <a:pt x="18" y="14"/>
                    <a:pt x="18" y="14"/>
                  </a:cubicBezTo>
                  <a:cubicBezTo>
                    <a:pt x="16" y="16"/>
                    <a:pt x="14" y="18"/>
                    <a:pt x="12" y="21"/>
                  </a:cubicBezTo>
                  <a:cubicBezTo>
                    <a:pt x="5" y="18"/>
                    <a:pt x="5" y="18"/>
                    <a:pt x="5" y="18"/>
                  </a:cubicBezTo>
                  <a:cubicBezTo>
                    <a:pt x="1" y="29"/>
                    <a:pt x="1" y="29"/>
                    <a:pt x="1" y="29"/>
                  </a:cubicBezTo>
                  <a:cubicBezTo>
                    <a:pt x="8" y="32"/>
                    <a:pt x="8" y="32"/>
                    <a:pt x="8" y="32"/>
                  </a:cubicBezTo>
                  <a:cubicBezTo>
                    <a:pt x="7" y="35"/>
                    <a:pt x="7" y="38"/>
                    <a:pt x="8" y="41"/>
                  </a:cubicBezTo>
                  <a:cubicBezTo>
                    <a:pt x="0" y="43"/>
                    <a:pt x="0" y="43"/>
                    <a:pt x="0" y="43"/>
                  </a:cubicBezTo>
                  <a:cubicBezTo>
                    <a:pt x="4" y="55"/>
                    <a:pt x="4" y="55"/>
                    <a:pt x="4" y="55"/>
                  </a:cubicBezTo>
                  <a:cubicBezTo>
                    <a:pt x="11" y="52"/>
                    <a:pt x="11" y="52"/>
                    <a:pt x="11" y="52"/>
                  </a:cubicBezTo>
                  <a:cubicBezTo>
                    <a:pt x="13" y="55"/>
                    <a:pt x="15" y="57"/>
                    <a:pt x="17" y="59"/>
                  </a:cubicBezTo>
                  <a:cubicBezTo>
                    <a:pt x="13" y="66"/>
                    <a:pt x="13" y="66"/>
                    <a:pt x="13" y="66"/>
                  </a:cubicBezTo>
                  <a:cubicBezTo>
                    <a:pt x="23" y="72"/>
                    <a:pt x="23" y="72"/>
                    <a:pt x="23" y="72"/>
                  </a:cubicBezTo>
                  <a:cubicBezTo>
                    <a:pt x="27" y="65"/>
                    <a:pt x="27" y="65"/>
                    <a:pt x="27" y="65"/>
                  </a:cubicBezTo>
                  <a:cubicBezTo>
                    <a:pt x="30" y="66"/>
                    <a:pt x="33" y="67"/>
                    <a:pt x="35" y="67"/>
                  </a:cubicBezTo>
                  <a:cubicBezTo>
                    <a:pt x="37" y="75"/>
                    <a:pt x="37" y="75"/>
                    <a:pt x="37" y="75"/>
                  </a:cubicBezTo>
                  <a:cubicBezTo>
                    <a:pt x="49" y="73"/>
                    <a:pt x="49" y="73"/>
                    <a:pt x="49" y="73"/>
                  </a:cubicBezTo>
                  <a:cubicBezTo>
                    <a:pt x="48" y="65"/>
                    <a:pt x="48" y="65"/>
                    <a:pt x="48" y="65"/>
                  </a:cubicBezTo>
                  <a:cubicBezTo>
                    <a:pt x="49" y="65"/>
                    <a:pt x="50" y="64"/>
                    <a:pt x="52" y="64"/>
                  </a:cubicBezTo>
                  <a:cubicBezTo>
                    <a:pt x="53" y="63"/>
                    <a:pt x="54" y="62"/>
                    <a:pt x="55" y="61"/>
                  </a:cubicBezTo>
                  <a:cubicBezTo>
                    <a:pt x="61" y="67"/>
                    <a:pt x="61" y="67"/>
                    <a:pt x="61" y="67"/>
                  </a:cubicBezTo>
                  <a:cubicBezTo>
                    <a:pt x="69" y="57"/>
                    <a:pt x="69" y="57"/>
                    <a:pt x="69" y="57"/>
                  </a:cubicBezTo>
                  <a:cubicBezTo>
                    <a:pt x="63" y="52"/>
                    <a:pt x="63" y="52"/>
                    <a:pt x="63" y="52"/>
                  </a:cubicBezTo>
                  <a:cubicBezTo>
                    <a:pt x="65" y="50"/>
                    <a:pt x="66" y="47"/>
                    <a:pt x="67" y="44"/>
                  </a:cubicBezTo>
                  <a:lnTo>
                    <a:pt x="74" y="45"/>
                  </a:lnTo>
                  <a:close/>
                  <a:moveTo>
                    <a:pt x="45" y="51"/>
                  </a:moveTo>
                  <a:cubicBezTo>
                    <a:pt x="37" y="55"/>
                    <a:pt x="28" y="52"/>
                    <a:pt x="23" y="45"/>
                  </a:cubicBezTo>
                  <a:cubicBezTo>
                    <a:pt x="19" y="37"/>
                    <a:pt x="22" y="27"/>
                    <a:pt x="30" y="23"/>
                  </a:cubicBezTo>
                  <a:cubicBezTo>
                    <a:pt x="38" y="19"/>
                    <a:pt x="47" y="22"/>
                    <a:pt x="51" y="30"/>
                  </a:cubicBezTo>
                  <a:cubicBezTo>
                    <a:pt x="55" y="37"/>
                    <a:pt x="53" y="47"/>
                    <a:pt x="45" y="51"/>
                  </a:cubicBezTo>
                  <a:close/>
                  <a:moveTo>
                    <a:pt x="45" y="51"/>
                  </a:moveTo>
                  <a:cubicBezTo>
                    <a:pt x="45" y="51"/>
                    <a:pt x="45" y="51"/>
                    <a:pt x="45" y="51"/>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Arial" charset="0"/>
              </a:endParaRPr>
            </a:p>
          </p:txBody>
        </p:sp>
      </p:grpSp>
      <p:sp>
        <p:nvSpPr>
          <p:cNvPr id="1026" name="TextBox 1025">
            <a:extLst>
              <a:ext uri="{FF2B5EF4-FFF2-40B4-BE49-F238E27FC236}">
                <a16:creationId xmlns:a16="http://schemas.microsoft.com/office/drawing/2014/main" id="{21EC3E9B-638B-ABD2-DB14-8B6886ECEA77}"/>
              </a:ext>
            </a:extLst>
          </p:cNvPr>
          <p:cNvSpPr txBox="1"/>
          <p:nvPr/>
        </p:nvSpPr>
        <p:spPr>
          <a:xfrm>
            <a:off x="9326443" y="2791819"/>
            <a:ext cx="2534242" cy="707886"/>
          </a:xfrm>
          <a:prstGeom prst="rect">
            <a:avLst/>
          </a:prstGeom>
          <a:noFill/>
        </p:spPr>
        <p:txBody>
          <a:bodyPr wrap="square">
            <a:spAutoFit/>
          </a:bodyPr>
          <a:lstStyle>
            <a:defPPr>
              <a:defRPr lang="en-US"/>
            </a:defPPr>
            <a:lvl1pPr marR="0" lvl="0" indent="0" algn="ctr" fontAlgn="auto">
              <a:lnSpc>
                <a:spcPct val="100000"/>
              </a:lnSpc>
              <a:spcBef>
                <a:spcPts val="600"/>
              </a:spcBef>
              <a:spcAft>
                <a:spcPts val="0"/>
              </a:spcAft>
              <a:buClrTx/>
              <a:buSzTx/>
              <a:buFontTx/>
              <a:buNone/>
              <a:tabLst/>
              <a:defRPr kumimoji="0" sz="1000" b="0" i="0" u="none" strike="noStrike" cap="none" spc="0" normalizeH="0" baseline="0">
                <a:ln>
                  <a:noFill/>
                </a:ln>
                <a:solidFill>
                  <a:srgbClr val="002060"/>
                </a:solidFill>
                <a:effectLst/>
                <a:uLnTx/>
                <a:uFillTx/>
                <a:latin typeface="Poppins" pitchFamily="2" charset="77"/>
                <a:cs typeface="Poppins" pitchFamily="2" charset="77"/>
              </a:defRPr>
            </a:lvl1pPr>
          </a:lstStyle>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000" b="1" i="0" u="none" strike="noStrike" kern="1200" cap="none" spc="0" normalizeH="0" baseline="0" noProof="0">
                <a:ln>
                  <a:noFill/>
                </a:ln>
                <a:solidFill>
                  <a:srgbClr val="002060"/>
                </a:solidFill>
                <a:effectLst/>
                <a:uLnTx/>
                <a:uFillTx/>
                <a:latin typeface="Poppins" pitchFamily="2" charset="77"/>
                <a:ea typeface="+mn-ea"/>
                <a:cs typeface="Poppins" pitchFamily="2" charset="77"/>
              </a:rPr>
              <a:t>Product Sales: </a:t>
            </a:r>
            <a:r>
              <a:rPr kumimoji="0" lang="en-US" sz="1000" b="0" i="0" u="none" strike="noStrike" kern="1200" cap="none" spc="0" normalizeH="0" baseline="0" noProof="0">
                <a:ln>
                  <a:noFill/>
                </a:ln>
                <a:solidFill>
                  <a:srgbClr val="002060"/>
                </a:solidFill>
                <a:effectLst/>
                <a:uLnTx/>
                <a:uFillTx/>
                <a:latin typeface="Poppins" pitchFamily="2" charset="77"/>
                <a:ea typeface="+mn-ea"/>
                <a:cs typeface="Poppins" pitchFamily="2" charset="77"/>
              </a:rPr>
              <a:t>With improved targeting, the company can drive higher conversion rates and increase overall sales.</a:t>
            </a:r>
          </a:p>
        </p:txBody>
      </p:sp>
      <p:sp>
        <p:nvSpPr>
          <p:cNvPr id="1029" name="TextBox 1028">
            <a:extLst>
              <a:ext uri="{FF2B5EF4-FFF2-40B4-BE49-F238E27FC236}">
                <a16:creationId xmlns:a16="http://schemas.microsoft.com/office/drawing/2014/main" id="{6CCE4D4C-E130-FC1C-1EA0-6AD62605F8F5}"/>
              </a:ext>
            </a:extLst>
          </p:cNvPr>
          <p:cNvSpPr txBox="1"/>
          <p:nvPr/>
        </p:nvSpPr>
        <p:spPr>
          <a:xfrm>
            <a:off x="577562" y="4765174"/>
            <a:ext cx="3148918" cy="861774"/>
          </a:xfrm>
          <a:prstGeom prst="rect">
            <a:avLst/>
          </a:prstGeom>
          <a:noFill/>
        </p:spPr>
        <p:txBody>
          <a:bodyPr wrap="square">
            <a:spAutoFit/>
          </a:bodyPr>
          <a:lstStyle>
            <a:defPPr>
              <a:defRPr lang="en-US"/>
            </a:defPPr>
            <a:lvl1pPr marL="171450" marR="0" lvl="0" indent="-171450" fontAlgn="auto">
              <a:lnSpc>
                <a:spcPct val="100000"/>
              </a:lnSpc>
              <a:spcBef>
                <a:spcPts val="600"/>
              </a:spcBef>
              <a:spcAft>
                <a:spcPts val="0"/>
              </a:spcAft>
              <a:buClrTx/>
              <a:buSzTx/>
              <a:buFont typeface="Arial" panose="020B0604020202020204" pitchFamily="34" charset="0"/>
              <a:buChar char="•"/>
              <a:tabLst/>
              <a:defRPr kumimoji="0" sz="1000" b="0" i="0" u="none" strike="noStrike" cap="none" spc="0" normalizeH="0" baseline="0">
                <a:ln>
                  <a:noFill/>
                </a:ln>
                <a:solidFill>
                  <a:srgbClr val="002060"/>
                </a:solidFill>
                <a:effectLst/>
                <a:uLnTx/>
                <a:uFillTx/>
                <a:latin typeface="Poppins" pitchFamily="2" charset="77"/>
                <a:cs typeface="Poppins" pitchFamily="2" charset="77"/>
              </a:defRPr>
            </a:lvl1pPr>
          </a:lstStyle>
          <a:p>
            <a:pPr marL="171450" marR="0" lvl="0" indent="-1714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rgbClr val="002060"/>
                </a:solidFill>
                <a:effectLst/>
                <a:uLnTx/>
                <a:uFillTx/>
                <a:latin typeface="Poppins" pitchFamily="2" charset="77"/>
                <a:ea typeface="+mn-ea"/>
                <a:cs typeface="Poppins" pitchFamily="2" charset="77"/>
              </a:rPr>
              <a:t>Interpretability: ML models, operate as "black boxes," making it difficult to understand how they make decisions. This lack of transparency can hinder trust and adoption. </a:t>
            </a:r>
          </a:p>
        </p:txBody>
      </p:sp>
      <p:pic>
        <p:nvPicPr>
          <p:cNvPr id="1033" name="Picture 1032">
            <a:extLst>
              <a:ext uri="{FF2B5EF4-FFF2-40B4-BE49-F238E27FC236}">
                <a16:creationId xmlns:a16="http://schemas.microsoft.com/office/drawing/2014/main" id="{24AB5D21-6EAA-1327-9212-96A9B9C966C2}"/>
              </a:ext>
            </a:extLst>
          </p:cNvPr>
          <p:cNvPicPr>
            <a:picLocks noChangeAspect="1"/>
          </p:cNvPicPr>
          <p:nvPr/>
        </p:nvPicPr>
        <p:blipFill rotWithShape="1">
          <a:blip r:embed="rId13"/>
          <a:srcRect b="3948"/>
          <a:stretch/>
        </p:blipFill>
        <p:spPr>
          <a:xfrm>
            <a:off x="4495917" y="5686583"/>
            <a:ext cx="1367723" cy="856734"/>
          </a:xfrm>
          <a:prstGeom prst="rect">
            <a:avLst/>
          </a:prstGeom>
          <a:ln>
            <a:solidFill>
              <a:srgbClr val="002060"/>
            </a:solidFill>
          </a:ln>
          <a:effectLst>
            <a:outerShdw blurRad="50800" dist="38100" dir="2700000" algn="tl" rotWithShape="0">
              <a:prstClr val="black">
                <a:alpha val="40000"/>
              </a:prstClr>
            </a:outerShdw>
          </a:effectLst>
        </p:spPr>
      </p:pic>
      <p:pic>
        <p:nvPicPr>
          <p:cNvPr id="1034" name="Picture 1033">
            <a:extLst>
              <a:ext uri="{FF2B5EF4-FFF2-40B4-BE49-F238E27FC236}">
                <a16:creationId xmlns:a16="http://schemas.microsoft.com/office/drawing/2014/main" id="{C3CE63A3-80E0-E26D-9665-F9321D014BB1}"/>
              </a:ext>
            </a:extLst>
          </p:cNvPr>
          <p:cNvPicPr>
            <a:picLocks noChangeAspect="1"/>
          </p:cNvPicPr>
          <p:nvPr/>
        </p:nvPicPr>
        <p:blipFill rotWithShape="1">
          <a:blip r:embed="rId14"/>
          <a:srcRect b="3948"/>
          <a:stretch/>
        </p:blipFill>
        <p:spPr>
          <a:xfrm>
            <a:off x="5996718" y="5659918"/>
            <a:ext cx="1580107" cy="948584"/>
          </a:xfrm>
          <a:prstGeom prst="rect">
            <a:avLst/>
          </a:prstGeom>
          <a:ln>
            <a:solidFill>
              <a:srgbClr val="002060"/>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9358956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Custom 1">
      <a:majorFont>
        <a:latin typeface="Poppins Semi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3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2">
      <a:majorFont>
        <a:latin typeface="Poppins Semi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4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2">
      <a:majorFont>
        <a:latin typeface="Poppins Semi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9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2">
      <a:majorFont>
        <a:latin typeface="Poppins Semi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8_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Custom 1">
      <a:majorFont>
        <a:latin typeface="Poppins Semi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6.xml><?xml version="1.0" encoding="utf-8"?>
<a:theme xmlns:a="http://schemas.openxmlformats.org/drawingml/2006/main" name="5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2">
      <a:majorFont>
        <a:latin typeface="Poppins Semi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6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2">
      <a:majorFont>
        <a:latin typeface="Poppins Semi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8</TotalTime>
  <Words>4192</Words>
  <Application>Microsoft Office PowerPoint</Application>
  <PresentationFormat>Widescreen</PresentationFormat>
  <Paragraphs>399</Paragraphs>
  <Slides>16</Slides>
  <Notes>6</Notes>
  <HiddenSlides>0</HiddenSlides>
  <MMClips>0</MMClips>
  <ScaleCrop>false</ScaleCrop>
  <HeadingPairs>
    <vt:vector size="6" baseType="variant">
      <vt:variant>
        <vt:lpstr>Fonts Used</vt:lpstr>
      </vt:variant>
      <vt:variant>
        <vt:i4>9</vt:i4>
      </vt:variant>
      <vt:variant>
        <vt:lpstr>Theme</vt:lpstr>
      </vt:variant>
      <vt:variant>
        <vt:i4>7</vt:i4>
      </vt:variant>
      <vt:variant>
        <vt:lpstr>Slide Titles</vt:lpstr>
      </vt:variant>
      <vt:variant>
        <vt:i4>16</vt:i4>
      </vt:variant>
    </vt:vector>
  </HeadingPairs>
  <TitlesOfParts>
    <vt:vector size="32" baseType="lpstr">
      <vt:lpstr>Aptos</vt:lpstr>
      <vt:lpstr>Arial</vt:lpstr>
      <vt:lpstr>Calibri</vt:lpstr>
      <vt:lpstr>Gotham</vt:lpstr>
      <vt:lpstr>Lora</vt:lpstr>
      <vt:lpstr>Poppins</vt:lpstr>
      <vt:lpstr>Poppins </vt:lpstr>
      <vt:lpstr>Poppins SemiBold</vt:lpstr>
      <vt:lpstr>Wingdings</vt:lpstr>
      <vt:lpstr>1_Office Theme</vt:lpstr>
      <vt:lpstr>3_Office Theme</vt:lpstr>
      <vt:lpstr>4_Office Theme</vt:lpstr>
      <vt:lpstr>9_Office Theme</vt:lpstr>
      <vt:lpstr>8_Office Theme</vt:lpstr>
      <vt:lpstr>5_Office Theme</vt:lpstr>
      <vt:lpstr>6_Office Theme</vt:lpstr>
      <vt:lpstr>PowerPoint Presentation</vt:lpstr>
      <vt:lpstr>BI Transformation: Data Quality, Governance,  Self-Service BI</vt:lpstr>
      <vt:lpstr>Enhancing Data Management Efficiency with Automation &amp; AI</vt:lpstr>
      <vt:lpstr>PowerPoint Presentation</vt:lpstr>
      <vt:lpstr>Observability: Datadog | SignalFx |Splunk</vt:lpstr>
      <vt:lpstr>Data Mesh: Scaling Data Mgmt. &amp; Customer Support</vt:lpstr>
      <vt:lpstr>PowerPoint Presentation</vt:lpstr>
      <vt:lpstr> Data and Cloud Migration  </vt:lpstr>
      <vt:lpstr>Data visualizations for AI/ML Insights adoption</vt:lpstr>
      <vt:lpstr>Seller Compensation Reporting Tool</vt:lpstr>
      <vt:lpstr>PowerPoint Presentation</vt:lpstr>
      <vt:lpstr>PowerPoint Presentation</vt:lpstr>
      <vt:lpstr> Data and Cloud Migration  </vt:lpstr>
      <vt:lpstr>Cloud Migration for Hi-Tech Industry</vt:lpstr>
      <vt:lpstr>PowerPoint Presentation</vt:lpstr>
      <vt:lpstr>Cisco -PIVOT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Pooja Pura</dc:creator>
  <cp:lastModifiedBy>Pooja Pura</cp:lastModifiedBy>
  <cp:revision>1</cp:revision>
  <dcterms:created xsi:type="dcterms:W3CDTF">2025-07-12T21:49:19Z</dcterms:created>
  <dcterms:modified xsi:type="dcterms:W3CDTF">2025-07-12T21:58:08Z</dcterms:modified>
</cp:coreProperties>
</file>